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00_0.xml" ContentType="application/vnd.ms-powerpoint.comments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4"/>
  </p:sldMasterIdLst>
  <p:notesMasterIdLst>
    <p:notesMasterId r:id="rId7"/>
  </p:notesMasterIdLst>
  <p:sldIdLst>
    <p:sldId id="256" r:id="rId5"/>
    <p:sldId id="257" r:id="rId6"/>
  </p:sldIdLst>
  <p:sldSz cx="7772400" cy="1005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hRyJQWLomg42Xci/WJlsM5sij87g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5785FAE-18D0-C7F0-DC19-415E2E8DD3E6}" name="Beatty, Colin" initials="BC" userId="S::cbeatty@perfectserve.net::08d20b0b-cf66-40e8-b63f-0af696a03f6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7D98A3-AC74-E887-B940-9BCEDBB0E01E}" v="7" dt="2024-11-19T17:41:05.952"/>
    <p1510:client id="{7E73E4BD-DABA-0794-02F6-384036994019}" v="1" dt="2024-11-19T18:58:27.4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3509" y="533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atty, Colin" userId="S::cbeatty@perfectserve.net::08d20b0b-cf66-40e8-b63f-0af696a03f6b" providerId="AD" clId="Web-{3EFDC689-041F-EEEA-2C25-0C235794474A}"/>
    <pc:docChg chg="modSld">
      <pc:chgData name="Beatty, Colin" userId="S::cbeatty@perfectserve.net::08d20b0b-cf66-40e8-b63f-0af696a03f6b" providerId="AD" clId="Web-{3EFDC689-041F-EEEA-2C25-0C235794474A}" dt="2024-11-07T17:08:46.064" v="1"/>
      <pc:docMkLst>
        <pc:docMk/>
      </pc:docMkLst>
      <pc:sldChg chg="addSp modSp">
        <pc:chgData name="Beatty, Colin" userId="S::cbeatty@perfectserve.net::08d20b0b-cf66-40e8-b63f-0af696a03f6b" providerId="AD" clId="Web-{3EFDC689-041F-EEEA-2C25-0C235794474A}" dt="2024-11-07T17:08:45.236" v="0"/>
        <pc:sldMkLst>
          <pc:docMk/>
          <pc:sldMk cId="0" sldId="256"/>
        </pc:sldMkLst>
        <pc:picChg chg="add mod">
          <ac:chgData name="Beatty, Colin" userId="S::cbeatty@perfectserve.net::08d20b0b-cf66-40e8-b63f-0af696a03f6b" providerId="AD" clId="Web-{3EFDC689-041F-EEEA-2C25-0C235794474A}" dt="2024-11-07T17:08:45.236" v="0"/>
          <ac:picMkLst>
            <pc:docMk/>
            <pc:sldMk cId="0" sldId="256"/>
            <ac:picMk id="2" creationId="{03D683DF-3C4E-7F0B-A5FE-9A853D764D45}"/>
          </ac:picMkLst>
        </pc:picChg>
      </pc:sldChg>
      <pc:sldChg chg="addSp modSp">
        <pc:chgData name="Beatty, Colin" userId="S::cbeatty@perfectserve.net::08d20b0b-cf66-40e8-b63f-0af696a03f6b" providerId="AD" clId="Web-{3EFDC689-041F-EEEA-2C25-0C235794474A}" dt="2024-11-07T17:08:46.064" v="1"/>
        <pc:sldMkLst>
          <pc:docMk/>
          <pc:sldMk cId="0" sldId="257"/>
        </pc:sldMkLst>
        <pc:picChg chg="add mod">
          <ac:chgData name="Beatty, Colin" userId="S::cbeatty@perfectserve.net::08d20b0b-cf66-40e8-b63f-0af696a03f6b" providerId="AD" clId="Web-{3EFDC689-041F-EEEA-2C25-0C235794474A}" dt="2024-11-07T17:08:46.064" v="1"/>
          <ac:picMkLst>
            <pc:docMk/>
            <pc:sldMk cId="0" sldId="257"/>
            <ac:picMk id="2" creationId="{D5772DE1-9436-852D-5662-A9322BFE806C}"/>
          </ac:picMkLst>
        </pc:picChg>
      </pc:sldChg>
    </pc:docChg>
  </pc:docChgLst>
  <pc:docChgLst>
    <pc:chgData name="Young, Mai" userId="b81367ea-804f-4642-9920-743bb28aec72" providerId="ADAL" clId="{B2F5ECB6-70D0-451A-B078-8889E6CB1423}"/>
    <pc:docChg chg="custSel modSld">
      <pc:chgData name="Young, Mai" userId="b81367ea-804f-4642-9920-743bb28aec72" providerId="ADAL" clId="{B2F5ECB6-70D0-451A-B078-8889E6CB1423}" dt="2024-11-12T21:47:21.640" v="47" actId="207"/>
      <pc:docMkLst>
        <pc:docMk/>
      </pc:docMkLst>
      <pc:sldChg chg="addSp delSp modSp mod">
        <pc:chgData name="Young, Mai" userId="b81367ea-804f-4642-9920-743bb28aec72" providerId="ADAL" clId="{B2F5ECB6-70D0-451A-B078-8889E6CB1423}" dt="2024-11-12T21:47:21.640" v="47" actId="207"/>
        <pc:sldMkLst>
          <pc:docMk/>
          <pc:sldMk cId="0" sldId="256"/>
        </pc:sldMkLst>
        <pc:spChg chg="add mod">
          <ac:chgData name="Young, Mai" userId="b81367ea-804f-4642-9920-743bb28aec72" providerId="ADAL" clId="{B2F5ECB6-70D0-451A-B078-8889E6CB1423}" dt="2024-11-12T21:45:59.456" v="9"/>
          <ac:spMkLst>
            <pc:docMk/>
            <pc:sldMk cId="0" sldId="256"/>
            <ac:spMk id="4" creationId="{7468B886-9ACF-6652-A7FD-1A0E10AA29B8}"/>
          </ac:spMkLst>
        </pc:spChg>
        <pc:spChg chg="add mod">
          <ac:chgData name="Young, Mai" userId="b81367ea-804f-4642-9920-743bb28aec72" providerId="ADAL" clId="{B2F5ECB6-70D0-451A-B078-8889E6CB1423}" dt="2024-11-12T21:46:05.075" v="28" actId="20577"/>
          <ac:spMkLst>
            <pc:docMk/>
            <pc:sldMk cId="0" sldId="256"/>
            <ac:spMk id="6" creationId="{413AEC8B-2D0E-C729-4EAC-5229120F30D8}"/>
          </ac:spMkLst>
        </pc:spChg>
        <pc:spChg chg="del">
          <ac:chgData name="Young, Mai" userId="b81367ea-804f-4642-9920-743bb28aec72" providerId="ADAL" clId="{B2F5ECB6-70D0-451A-B078-8889E6CB1423}" dt="2024-11-12T21:46:01.866" v="10" actId="478"/>
          <ac:spMkLst>
            <pc:docMk/>
            <pc:sldMk cId="0" sldId="256"/>
            <ac:spMk id="35" creationId="{00000000-0000-0000-0000-000000000000}"/>
          </ac:spMkLst>
        </pc:spChg>
        <pc:spChg chg="del">
          <ac:chgData name="Young, Mai" userId="b81367ea-804f-4642-9920-743bb28aec72" providerId="ADAL" clId="{B2F5ECB6-70D0-451A-B078-8889E6CB1423}" dt="2024-11-12T21:45:58.403" v="8" actId="478"/>
          <ac:spMkLst>
            <pc:docMk/>
            <pc:sldMk cId="0" sldId="256"/>
            <ac:spMk id="36" creationId="{00000000-0000-0000-0000-000000000000}"/>
          </ac:spMkLst>
        </pc:spChg>
        <pc:spChg chg="mod">
          <ac:chgData name="Young, Mai" userId="b81367ea-804f-4642-9920-743bb28aec72" providerId="ADAL" clId="{B2F5ECB6-70D0-451A-B078-8889E6CB1423}" dt="2024-11-12T21:45:52.117" v="7" actId="255"/>
          <ac:spMkLst>
            <pc:docMk/>
            <pc:sldMk cId="0" sldId="256"/>
            <ac:spMk id="37" creationId="{00000000-0000-0000-0000-000000000000}"/>
          </ac:spMkLst>
        </pc:spChg>
        <pc:spChg chg="mod">
          <ac:chgData name="Young, Mai" userId="b81367ea-804f-4642-9920-743bb28aec72" providerId="ADAL" clId="{B2F5ECB6-70D0-451A-B078-8889E6CB1423}" dt="2024-11-12T21:45:47.195" v="6" actId="207"/>
          <ac:spMkLst>
            <pc:docMk/>
            <pc:sldMk cId="0" sldId="256"/>
            <ac:spMk id="38" creationId="{00000000-0000-0000-0000-000000000000}"/>
          </ac:spMkLst>
        </pc:spChg>
        <pc:spChg chg="mod">
          <ac:chgData name="Young, Mai" userId="b81367ea-804f-4642-9920-743bb28aec72" providerId="ADAL" clId="{B2F5ECB6-70D0-451A-B078-8889E6CB1423}" dt="2024-11-12T21:45:40.023" v="2" actId="207"/>
          <ac:spMkLst>
            <pc:docMk/>
            <pc:sldMk cId="0" sldId="256"/>
            <ac:spMk id="40" creationId="{00000000-0000-0000-0000-000000000000}"/>
          </ac:spMkLst>
        </pc:spChg>
        <pc:spChg chg="mod">
          <ac:chgData name="Young, Mai" userId="b81367ea-804f-4642-9920-743bb28aec72" providerId="ADAL" clId="{B2F5ECB6-70D0-451A-B078-8889E6CB1423}" dt="2024-11-12T21:47:21.640" v="47" actId="207"/>
          <ac:spMkLst>
            <pc:docMk/>
            <pc:sldMk cId="0" sldId="256"/>
            <ac:spMk id="41" creationId="{00000000-0000-0000-0000-000000000000}"/>
          </ac:spMkLst>
        </pc:spChg>
      </pc:sldChg>
      <pc:sldChg chg="modSp mod">
        <pc:chgData name="Young, Mai" userId="b81367ea-804f-4642-9920-743bb28aec72" providerId="ADAL" clId="{B2F5ECB6-70D0-451A-B078-8889E6CB1423}" dt="2024-11-12T21:47:05.317" v="46" actId="255"/>
        <pc:sldMkLst>
          <pc:docMk/>
          <pc:sldMk cId="0" sldId="257"/>
        </pc:sldMkLst>
        <pc:spChg chg="mod">
          <ac:chgData name="Young, Mai" userId="b81367ea-804f-4642-9920-743bb28aec72" providerId="ADAL" clId="{B2F5ECB6-70D0-451A-B078-8889E6CB1423}" dt="2024-11-12T21:47:05.317" v="46" actId="255"/>
          <ac:spMkLst>
            <pc:docMk/>
            <pc:sldMk cId="0" sldId="257"/>
            <ac:spMk id="50" creationId="{00000000-0000-0000-0000-000000000000}"/>
          </ac:spMkLst>
        </pc:spChg>
        <pc:spChg chg="mod">
          <ac:chgData name="Young, Mai" userId="b81367ea-804f-4642-9920-743bb28aec72" providerId="ADAL" clId="{B2F5ECB6-70D0-451A-B078-8889E6CB1423}" dt="2024-11-12T21:46:27.190" v="38" actId="20577"/>
          <ac:spMkLst>
            <pc:docMk/>
            <pc:sldMk cId="0" sldId="257"/>
            <ac:spMk id="51" creationId="{00000000-0000-0000-0000-000000000000}"/>
          </ac:spMkLst>
        </pc:spChg>
        <pc:spChg chg="mod">
          <ac:chgData name="Young, Mai" userId="b81367ea-804f-4642-9920-743bb28aec72" providerId="ADAL" clId="{B2F5ECB6-70D0-451A-B078-8889E6CB1423}" dt="2024-11-12T21:46:58.970" v="45"/>
          <ac:spMkLst>
            <pc:docMk/>
            <pc:sldMk cId="0" sldId="257"/>
            <ac:spMk id="53" creationId="{00000000-0000-0000-0000-000000000000}"/>
          </ac:spMkLst>
        </pc:spChg>
      </pc:sldChg>
    </pc:docChg>
  </pc:docChgLst>
  <pc:docChgLst>
    <pc:chgData name="Beatty, Colin" userId="S::cbeatty@perfectserve.net::08d20b0b-cf66-40e8-b63f-0af696a03f6b" providerId="AD" clId="Web-{6C7D98A3-AC74-E887-B940-9BCEDBB0E01E}"/>
    <pc:docChg chg="mod modSld">
      <pc:chgData name="Beatty, Colin" userId="S::cbeatty@perfectserve.net::08d20b0b-cf66-40e8-b63f-0af696a03f6b" providerId="AD" clId="Web-{6C7D98A3-AC74-E887-B940-9BCEDBB0E01E}" dt="2024-11-19T17:41:05.952" v="4"/>
      <pc:docMkLst>
        <pc:docMk/>
      </pc:docMkLst>
      <pc:sldChg chg="addSp delSp modSp">
        <pc:chgData name="Beatty, Colin" userId="S::cbeatty@perfectserve.net::08d20b0b-cf66-40e8-b63f-0af696a03f6b" providerId="AD" clId="Web-{6C7D98A3-AC74-E887-B940-9BCEDBB0E01E}" dt="2024-11-19T17:40:32.154" v="3" actId="14100"/>
        <pc:sldMkLst>
          <pc:docMk/>
          <pc:sldMk cId="0" sldId="256"/>
        </pc:sldMkLst>
        <pc:picChg chg="add del mod">
          <ac:chgData name="Beatty, Colin" userId="S::cbeatty@perfectserve.net::08d20b0b-cf66-40e8-b63f-0af696a03f6b" providerId="AD" clId="Web-{6C7D98A3-AC74-E887-B940-9BCEDBB0E01E}" dt="2024-11-19T17:40:06.747" v="1"/>
          <ac:picMkLst>
            <pc:docMk/>
            <pc:sldMk cId="0" sldId="256"/>
            <ac:picMk id="3" creationId="{DC93A968-3CC1-356C-FF67-7B2748F23507}"/>
          </ac:picMkLst>
        </pc:picChg>
        <pc:picChg chg="add mod">
          <ac:chgData name="Beatty, Colin" userId="S::cbeatty@perfectserve.net::08d20b0b-cf66-40e8-b63f-0af696a03f6b" providerId="AD" clId="Web-{6C7D98A3-AC74-E887-B940-9BCEDBB0E01E}" dt="2024-11-19T17:40:32.154" v="3" actId="14100"/>
          <ac:picMkLst>
            <pc:docMk/>
            <pc:sldMk cId="0" sldId="256"/>
            <ac:picMk id="5" creationId="{4B57661E-BE08-8740-4DF3-83AC15C13E59}"/>
          </ac:picMkLst>
        </pc:picChg>
      </pc:sldChg>
    </pc:docChg>
  </pc:docChgLst>
  <pc:docChgLst>
    <pc:chgData name="Qasim Mehmood" userId="14e684d9a2decf60" providerId="LiveId" clId="{443C3ED8-8AEC-481D-97F0-90DA47740728}"/>
    <pc:docChg chg="custSel modSld modMainMaster">
      <pc:chgData name="Qasim Mehmood" userId="14e684d9a2decf60" providerId="LiveId" clId="{443C3ED8-8AEC-481D-97F0-90DA47740728}" dt="2024-11-06T16:36:01.655" v="330" actId="14100"/>
      <pc:docMkLst>
        <pc:docMk/>
      </pc:docMkLst>
      <pc:sldChg chg="delSp modSp mod modClrScheme chgLayout modNotes">
        <pc:chgData name="Qasim Mehmood" userId="14e684d9a2decf60" providerId="LiveId" clId="{443C3ED8-8AEC-481D-97F0-90DA47740728}" dt="2024-11-06T16:34:49.636" v="315" actId="255"/>
        <pc:sldMkLst>
          <pc:docMk/>
          <pc:sldMk cId="0" sldId="256"/>
        </pc:sldMkLst>
        <pc:spChg chg="mod ord">
          <ac:chgData name="Qasim Mehmood" userId="14e684d9a2decf60" providerId="LiveId" clId="{443C3ED8-8AEC-481D-97F0-90DA47740728}" dt="2024-11-06T16:33:59.758" v="304" actId="14100"/>
          <ac:spMkLst>
            <pc:docMk/>
            <pc:sldMk cId="0" sldId="256"/>
            <ac:spMk id="35" creationId="{00000000-0000-0000-0000-000000000000}"/>
          </ac:spMkLst>
        </pc:spChg>
        <pc:spChg chg="mod ord">
          <ac:chgData name="Qasim Mehmood" userId="14e684d9a2decf60" providerId="LiveId" clId="{443C3ED8-8AEC-481D-97F0-90DA47740728}" dt="2024-11-06T16:34:11.823" v="309" actId="1035"/>
          <ac:spMkLst>
            <pc:docMk/>
            <pc:sldMk cId="0" sldId="256"/>
            <ac:spMk id="36" creationId="{00000000-0000-0000-0000-000000000000}"/>
          </ac:spMkLst>
        </pc:spChg>
        <pc:spChg chg="mod ord">
          <ac:chgData name="Qasim Mehmood" userId="14e684d9a2decf60" providerId="LiveId" clId="{443C3ED8-8AEC-481D-97F0-90DA47740728}" dt="2024-11-06T16:34:16.653" v="310" actId="255"/>
          <ac:spMkLst>
            <pc:docMk/>
            <pc:sldMk cId="0" sldId="256"/>
            <ac:spMk id="37" creationId="{00000000-0000-0000-0000-000000000000}"/>
          </ac:spMkLst>
        </pc:spChg>
        <pc:spChg chg="mod ord">
          <ac:chgData name="Qasim Mehmood" userId="14e684d9a2decf60" providerId="LiveId" clId="{443C3ED8-8AEC-481D-97F0-90DA47740728}" dt="2024-11-06T16:34:36.516" v="313" actId="255"/>
          <ac:spMkLst>
            <pc:docMk/>
            <pc:sldMk cId="0" sldId="256"/>
            <ac:spMk id="38" creationId="{00000000-0000-0000-0000-000000000000}"/>
          </ac:spMkLst>
        </pc:spChg>
        <pc:spChg chg="del mod ord">
          <ac:chgData name="Qasim Mehmood" userId="14e684d9a2decf60" providerId="LiveId" clId="{443C3ED8-8AEC-481D-97F0-90DA47740728}" dt="2024-10-25T14:33:19.044" v="48" actId="478"/>
          <ac:spMkLst>
            <pc:docMk/>
            <pc:sldMk cId="0" sldId="256"/>
            <ac:spMk id="39" creationId="{00000000-0000-0000-0000-000000000000}"/>
          </ac:spMkLst>
        </pc:spChg>
        <pc:spChg chg="mod ord">
          <ac:chgData name="Qasim Mehmood" userId="14e684d9a2decf60" providerId="LiveId" clId="{443C3ED8-8AEC-481D-97F0-90DA47740728}" dt="2024-11-06T16:34:49.636" v="315" actId="255"/>
          <ac:spMkLst>
            <pc:docMk/>
            <pc:sldMk cId="0" sldId="256"/>
            <ac:spMk id="40" creationId="{00000000-0000-0000-0000-000000000000}"/>
          </ac:spMkLst>
        </pc:spChg>
      </pc:sldChg>
      <pc:sldChg chg="delSp modSp mod modClrScheme chgLayout modNotes">
        <pc:chgData name="Qasim Mehmood" userId="14e684d9a2decf60" providerId="LiveId" clId="{443C3ED8-8AEC-481D-97F0-90DA47740728}" dt="2024-11-06T16:36:01.655" v="330" actId="14100"/>
        <pc:sldMkLst>
          <pc:docMk/>
          <pc:sldMk cId="0" sldId="257"/>
        </pc:sldMkLst>
        <pc:spChg chg="del mod ord">
          <ac:chgData name="Qasim Mehmood" userId="14e684d9a2decf60" providerId="LiveId" clId="{443C3ED8-8AEC-481D-97F0-90DA47740728}" dt="2024-10-25T14:34:55.394" v="85" actId="478"/>
          <ac:spMkLst>
            <pc:docMk/>
            <pc:sldMk cId="0" sldId="257"/>
            <ac:spMk id="48" creationId="{00000000-0000-0000-0000-000000000000}"/>
          </ac:spMkLst>
        </pc:spChg>
        <pc:spChg chg="del mod ord">
          <ac:chgData name="Qasim Mehmood" userId="14e684d9a2decf60" providerId="LiveId" clId="{443C3ED8-8AEC-481D-97F0-90DA47740728}" dt="2024-10-25T14:34:57.724" v="86" actId="478"/>
          <ac:spMkLst>
            <pc:docMk/>
            <pc:sldMk cId="0" sldId="257"/>
            <ac:spMk id="49" creationId="{00000000-0000-0000-0000-000000000000}"/>
          </ac:spMkLst>
        </pc:spChg>
        <pc:spChg chg="mod ord">
          <ac:chgData name="Qasim Mehmood" userId="14e684d9a2decf60" providerId="LiveId" clId="{443C3ED8-8AEC-481D-97F0-90DA47740728}" dt="2024-10-25T14:37:38.988" v="302" actId="1037"/>
          <ac:spMkLst>
            <pc:docMk/>
            <pc:sldMk cId="0" sldId="257"/>
            <ac:spMk id="50" creationId="{00000000-0000-0000-0000-000000000000}"/>
          </ac:spMkLst>
        </pc:spChg>
        <pc:spChg chg="mod ord">
          <ac:chgData name="Qasim Mehmood" userId="14e684d9a2decf60" providerId="LiveId" clId="{443C3ED8-8AEC-481D-97F0-90DA47740728}" dt="2024-11-06T16:35:23.912" v="321" actId="255"/>
          <ac:spMkLst>
            <pc:docMk/>
            <pc:sldMk cId="0" sldId="257"/>
            <ac:spMk id="51" creationId="{00000000-0000-0000-0000-000000000000}"/>
          </ac:spMkLst>
        </pc:spChg>
        <pc:spChg chg="del mod ord">
          <ac:chgData name="Qasim Mehmood" userId="14e684d9a2decf60" providerId="LiveId" clId="{443C3ED8-8AEC-481D-97F0-90DA47740728}" dt="2024-10-25T14:37:13.772" v="286" actId="478"/>
          <ac:spMkLst>
            <pc:docMk/>
            <pc:sldMk cId="0" sldId="257"/>
            <ac:spMk id="52" creationId="{00000000-0000-0000-0000-000000000000}"/>
          </ac:spMkLst>
        </pc:spChg>
        <pc:spChg chg="mod ord">
          <ac:chgData name="Qasim Mehmood" userId="14e684d9a2decf60" providerId="LiveId" clId="{443C3ED8-8AEC-481D-97F0-90DA47740728}" dt="2024-11-06T16:36:01.655" v="330" actId="14100"/>
          <ac:spMkLst>
            <pc:docMk/>
            <pc:sldMk cId="0" sldId="257"/>
            <ac:spMk id="53" creationId="{00000000-0000-0000-0000-000000000000}"/>
          </ac:spMkLst>
        </pc:spChg>
        <pc:picChg chg="mod">
          <ac:chgData name="Qasim Mehmood" userId="14e684d9a2decf60" providerId="LiveId" clId="{443C3ED8-8AEC-481D-97F0-90DA47740728}" dt="2024-10-25T14:36:12.348" v="199" actId="1035"/>
          <ac:picMkLst>
            <pc:docMk/>
            <pc:sldMk cId="0" sldId="257"/>
            <ac:picMk id="54" creationId="{00000000-0000-0000-0000-000000000000}"/>
          </ac:picMkLst>
        </pc:picChg>
      </pc:sldChg>
      <pc:sldMasterChg chg="modSldLayout">
        <pc:chgData name="Qasim Mehmood" userId="14e684d9a2decf60" providerId="LiveId" clId="{443C3ED8-8AEC-481D-97F0-90DA47740728}" dt="2024-10-25T14:31:11.972" v="0"/>
        <pc:sldMasterMkLst>
          <pc:docMk/>
          <pc:sldMasterMk cId="728864401" sldId="2147483651"/>
        </pc:sldMasterMkLst>
        <pc:sldLayoutChg chg="delSp">
          <pc:chgData name="Qasim Mehmood" userId="14e684d9a2decf60" providerId="LiveId" clId="{443C3ED8-8AEC-481D-97F0-90DA47740728}" dt="2024-10-25T14:31:11.972" v="0"/>
          <pc:sldLayoutMkLst>
            <pc:docMk/>
            <pc:sldMasterMk cId="728864401" sldId="2147483651"/>
            <pc:sldLayoutMk cId="620247221" sldId="2147483654"/>
          </pc:sldLayoutMkLst>
          <pc:spChg chg="del">
            <ac:chgData name="Qasim Mehmood" userId="14e684d9a2decf60" providerId="LiveId" clId="{443C3ED8-8AEC-481D-97F0-90DA47740728}" dt="2024-10-25T14:31:11.972" v="0"/>
            <ac:spMkLst>
              <pc:docMk/>
              <pc:sldMasterMk cId="728864401" sldId="2147483651"/>
              <pc:sldLayoutMk cId="620247221" sldId="2147483654"/>
              <ac:spMk id="10" creationId="{00000000-0000-0000-0000-000000000000}"/>
            </ac:spMkLst>
          </pc:spChg>
          <pc:picChg chg="del">
            <ac:chgData name="Qasim Mehmood" userId="14e684d9a2decf60" providerId="LiveId" clId="{443C3ED8-8AEC-481D-97F0-90DA47740728}" dt="2024-10-25T14:31:11.972" v="0"/>
            <ac:picMkLst>
              <pc:docMk/>
              <pc:sldMasterMk cId="728864401" sldId="2147483651"/>
              <pc:sldLayoutMk cId="620247221" sldId="2147483654"/>
              <ac:picMk id="11" creationId="{00000000-0000-0000-0000-000000000000}"/>
            </ac:picMkLst>
          </pc:picChg>
          <pc:picChg chg="del">
            <ac:chgData name="Qasim Mehmood" userId="14e684d9a2decf60" providerId="LiveId" clId="{443C3ED8-8AEC-481D-97F0-90DA47740728}" dt="2024-10-25T14:31:11.972" v="0"/>
            <ac:picMkLst>
              <pc:docMk/>
              <pc:sldMasterMk cId="728864401" sldId="2147483651"/>
              <pc:sldLayoutMk cId="620247221" sldId="2147483654"/>
              <ac:picMk id="19" creationId="{00000000-0000-0000-0000-000000000000}"/>
            </ac:picMkLst>
          </pc:picChg>
        </pc:sldLayoutChg>
      </pc:sldMasterChg>
    </pc:docChg>
  </pc:docChgLst>
  <pc:docChgLst>
    <pc:chgData name="Martin" userId="61484283-8adf-4869-9e1b-bf50a8465694" providerId="ADAL" clId="{83CFDC22-422A-4469-9532-BE0B2ECB261C}"/>
    <pc:docChg chg="custSel modSld">
      <pc:chgData name="Martin" userId="61484283-8adf-4869-9e1b-bf50a8465694" providerId="ADAL" clId="{83CFDC22-422A-4469-9532-BE0B2ECB261C}" dt="2024-11-19T19:18:00.202" v="40" actId="14100"/>
      <pc:docMkLst>
        <pc:docMk/>
      </pc:docMkLst>
      <pc:sldChg chg="addSp delSp modSp mod">
        <pc:chgData name="Martin" userId="61484283-8adf-4869-9e1b-bf50a8465694" providerId="ADAL" clId="{83CFDC22-422A-4469-9532-BE0B2ECB261C}" dt="2024-11-19T19:17:35.625" v="37" actId="1076"/>
        <pc:sldMkLst>
          <pc:docMk/>
          <pc:sldMk cId="0" sldId="256"/>
        </pc:sldMkLst>
        <pc:spChg chg="mod">
          <ac:chgData name="Martin" userId="61484283-8adf-4869-9e1b-bf50a8465694" providerId="ADAL" clId="{83CFDC22-422A-4469-9532-BE0B2ECB261C}" dt="2024-11-19T19:16:54.639" v="27" actId="113"/>
          <ac:spMkLst>
            <pc:docMk/>
            <pc:sldMk cId="0" sldId="256"/>
            <ac:spMk id="37" creationId="{00000000-0000-0000-0000-000000000000}"/>
          </ac:spMkLst>
        </pc:spChg>
        <pc:spChg chg="mod ord">
          <ac:chgData name="Martin" userId="61484283-8adf-4869-9e1b-bf50a8465694" providerId="ADAL" clId="{83CFDC22-422A-4469-9532-BE0B2ECB261C}" dt="2024-11-13T18:53:48.732" v="7" actId="1076"/>
          <ac:spMkLst>
            <pc:docMk/>
            <pc:sldMk cId="0" sldId="256"/>
            <ac:spMk id="43" creationId="{00000000-0000-0000-0000-000000000000}"/>
          </ac:spMkLst>
        </pc:spChg>
        <pc:picChg chg="del mod">
          <ac:chgData name="Martin" userId="61484283-8adf-4869-9e1b-bf50a8465694" providerId="ADAL" clId="{83CFDC22-422A-4469-9532-BE0B2ECB261C}" dt="2024-11-19T19:17:27.366" v="34" actId="478"/>
          <ac:picMkLst>
            <pc:docMk/>
            <pc:sldMk cId="0" sldId="256"/>
            <ac:picMk id="2" creationId="{03D683DF-3C4E-7F0B-A5FE-9A853D764D45}"/>
          </ac:picMkLst>
        </pc:picChg>
        <pc:picChg chg="mod ord">
          <ac:chgData name="Martin" userId="61484283-8adf-4869-9e1b-bf50a8465694" providerId="ADAL" clId="{83CFDC22-422A-4469-9532-BE0B2ECB261C}" dt="2024-11-19T19:17:35.625" v="37" actId="1076"/>
          <ac:picMkLst>
            <pc:docMk/>
            <pc:sldMk cId="0" sldId="256"/>
            <ac:picMk id="5" creationId="{4B57661E-BE08-8740-4DF3-83AC15C13E59}"/>
          </ac:picMkLst>
        </pc:picChg>
        <pc:picChg chg="add del mod">
          <ac:chgData name="Martin" userId="61484283-8adf-4869-9e1b-bf50a8465694" providerId="ADAL" clId="{83CFDC22-422A-4469-9532-BE0B2ECB261C}" dt="2024-11-13T18:58:10.236" v="26" actId="478"/>
          <ac:picMkLst>
            <pc:docMk/>
            <pc:sldMk cId="0" sldId="256"/>
            <ac:picMk id="5" creationId="{BA83619C-1826-478B-9E6C-F616189B121A}"/>
          </ac:picMkLst>
        </pc:picChg>
        <pc:picChg chg="del">
          <ac:chgData name="Martin" userId="61484283-8adf-4869-9e1b-bf50a8465694" providerId="ADAL" clId="{83CFDC22-422A-4469-9532-BE0B2ECB261C}" dt="2024-11-13T18:53:19.251" v="0" actId="478"/>
          <ac:picMkLst>
            <pc:docMk/>
            <pc:sldMk cId="0" sldId="256"/>
            <ac:picMk id="42" creationId="{00000000-0000-0000-0000-000000000000}"/>
          </ac:picMkLst>
        </pc:picChg>
      </pc:sldChg>
      <pc:sldChg chg="addSp delSp modSp mod">
        <pc:chgData name="Martin" userId="61484283-8adf-4869-9e1b-bf50a8465694" providerId="ADAL" clId="{83CFDC22-422A-4469-9532-BE0B2ECB261C}" dt="2024-11-19T19:18:00.202" v="40" actId="14100"/>
        <pc:sldMkLst>
          <pc:docMk/>
          <pc:sldMk cId="0" sldId="257"/>
        </pc:sldMkLst>
        <pc:spChg chg="mod">
          <ac:chgData name="Martin" userId="61484283-8adf-4869-9e1b-bf50a8465694" providerId="ADAL" clId="{83CFDC22-422A-4469-9532-BE0B2ECB261C}" dt="2024-11-19T19:17:44.547" v="38" actId="113"/>
          <ac:spMkLst>
            <pc:docMk/>
            <pc:sldMk cId="0" sldId="257"/>
            <ac:spMk id="50" creationId="{00000000-0000-0000-0000-000000000000}"/>
          </ac:spMkLst>
        </pc:spChg>
        <pc:spChg chg="mod">
          <ac:chgData name="Martin" userId="61484283-8adf-4869-9e1b-bf50a8465694" providerId="ADAL" clId="{83CFDC22-422A-4469-9532-BE0B2ECB261C}" dt="2024-11-19T19:18:00.202" v="40" actId="14100"/>
          <ac:spMkLst>
            <pc:docMk/>
            <pc:sldMk cId="0" sldId="257"/>
            <ac:spMk id="53" creationId="{00000000-0000-0000-0000-000000000000}"/>
          </ac:spMkLst>
        </pc:spChg>
        <pc:picChg chg="del mod">
          <ac:chgData name="Martin" userId="61484283-8adf-4869-9e1b-bf50a8465694" providerId="ADAL" clId="{83CFDC22-422A-4469-9532-BE0B2ECB261C}" dt="2024-11-13T18:56:28.480" v="21" actId="478"/>
          <ac:picMkLst>
            <pc:docMk/>
            <pc:sldMk cId="0" sldId="257"/>
            <ac:picMk id="2" creationId="{D5772DE1-9436-852D-5662-A9322BFE806C}"/>
          </ac:picMkLst>
        </pc:picChg>
        <pc:picChg chg="add mod">
          <ac:chgData name="Martin" userId="61484283-8adf-4869-9e1b-bf50a8465694" providerId="ADAL" clId="{83CFDC22-422A-4469-9532-BE0B2ECB261C}" dt="2024-11-13T18:56:48.455" v="23" actId="1076"/>
          <ac:picMkLst>
            <pc:docMk/>
            <pc:sldMk cId="0" sldId="257"/>
            <ac:picMk id="4" creationId="{5FC3D41B-C7A2-473C-8637-33E2AC4366DF}"/>
          </ac:picMkLst>
        </pc:picChg>
        <pc:picChg chg="del">
          <ac:chgData name="Martin" userId="61484283-8adf-4869-9e1b-bf50a8465694" providerId="ADAL" clId="{83CFDC22-422A-4469-9532-BE0B2ECB261C}" dt="2024-11-13T18:54:18.067" v="11" actId="478"/>
          <ac:picMkLst>
            <pc:docMk/>
            <pc:sldMk cId="0" sldId="257"/>
            <ac:picMk id="54" creationId="{00000000-0000-0000-0000-000000000000}"/>
          </ac:picMkLst>
        </pc:picChg>
      </pc:sldChg>
    </pc:docChg>
  </pc:docChgLst>
</pc:chgInfo>
</file>

<file path=ppt/comments/modernComment_100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7B76E00A-FED7-4ED4-BF9F-712EECCCC8B3}" authorId="{E5785FAE-18D0-C7F0-DC19-415E2E8DD3E6}" status="resolved" created="2024-11-19T17:41:05.952" complete="1000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6"/>
      <ac:picMk id="5" creationId="{4B57661E-BE08-8740-4DF3-83AC15C13E59}"/>
    </ac:deMkLst>
    <p188:txBody>
      <a:bodyPr/>
      <a:lstStyle/>
      <a:p>
        <a:r>
          <a:rPr lang="en-US"/>
          <a:t>[@Young, Mai] [@Martin Mihajlovski] 
No comment on this one, but grabbed you a new screengrab for the inbox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" name="Google Shape;3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25dd504e895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" name="Google Shape;46;g25dd504e895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rst Page">
  <p:cSld name="First Page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7;p2"/>
          <p:cNvPicPr preferRelativeResize="0"/>
          <p:nvPr/>
        </p:nvPicPr>
        <p:blipFill rotWithShape="1">
          <a:blip r:embed="rId2">
            <a:alphaModFix/>
          </a:blip>
          <a:srcRect b="70948"/>
          <a:stretch/>
        </p:blipFill>
        <p:spPr>
          <a:xfrm>
            <a:off x="-95325" y="-26136"/>
            <a:ext cx="7972500" cy="134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87058" y="159974"/>
            <a:ext cx="1704343" cy="6033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2"/>
          <p:cNvSpPr txBox="1">
            <a:spLocks noGrp="1"/>
          </p:cNvSpPr>
          <p:nvPr>
            <p:ph type="title"/>
          </p:nvPr>
        </p:nvSpPr>
        <p:spPr>
          <a:xfrm>
            <a:off x="450025" y="153186"/>
            <a:ext cx="5465700" cy="6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50025" y="835350"/>
            <a:ext cx="7470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2"/>
          </p:nvPr>
        </p:nvSpPr>
        <p:spPr>
          <a:xfrm>
            <a:off x="450025" y="1779525"/>
            <a:ext cx="7316700" cy="77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Google Shape;12;p2"/>
          <p:cNvSpPr txBox="1"/>
          <p:nvPr/>
        </p:nvSpPr>
        <p:spPr>
          <a:xfrm>
            <a:off x="2842500" y="9525000"/>
            <a:ext cx="4548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" sz="1000" b="0" i="0" u="none" strike="noStrike" cap="none">
                <a:solidFill>
                  <a:srgbClr val="323E4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000" b="0" i="0" u="none" strike="noStrike" cap="none">
              <a:solidFill>
                <a:srgbClr val="323E4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7974922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pos="288">
          <p15:clr>
            <a:srgbClr val="E46962"/>
          </p15:clr>
        </p15:guide>
        <p15:guide id="2" orient="horz" pos="792">
          <p15:clr>
            <a:srgbClr val="E46962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her Pages">
  <p:cSld name="Other Page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3"/>
          <p:cNvPicPr preferRelativeResize="0"/>
          <p:nvPr/>
        </p:nvPicPr>
        <p:blipFill rotWithShape="1">
          <a:blip r:embed="rId2">
            <a:alphaModFix/>
          </a:blip>
          <a:srcRect b="89849"/>
          <a:stretch/>
        </p:blipFill>
        <p:spPr>
          <a:xfrm>
            <a:off x="-100050" y="-27610"/>
            <a:ext cx="7972500" cy="46980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57200" y="601000"/>
            <a:ext cx="7080900" cy="880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Google Shape;16;p3"/>
          <p:cNvSpPr txBox="1"/>
          <p:nvPr/>
        </p:nvSpPr>
        <p:spPr>
          <a:xfrm>
            <a:off x="2842500" y="9525000"/>
            <a:ext cx="4548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" sz="1000" b="0" i="0" u="none" strike="noStrike" cap="none">
                <a:solidFill>
                  <a:srgbClr val="323E4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000" b="0" i="0" u="none" strike="noStrike" cap="none">
              <a:solidFill>
                <a:srgbClr val="323E4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9446568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576">
          <p15:clr>
            <a:srgbClr val="E46962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her Pages">
  <p:cSld name="1_Other Pages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title"/>
          </p:nvPr>
        </p:nvSpPr>
        <p:spPr>
          <a:xfrm>
            <a:off x="466725" y="219075"/>
            <a:ext cx="4467300" cy="4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466725" y="612675"/>
            <a:ext cx="44673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ubTitle" idx="2"/>
          </p:nvPr>
        </p:nvSpPr>
        <p:spPr>
          <a:xfrm>
            <a:off x="390525" y="1504750"/>
            <a:ext cx="6924600" cy="3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body" idx="3"/>
          </p:nvPr>
        </p:nvSpPr>
        <p:spPr>
          <a:xfrm>
            <a:off x="390450" y="1833263"/>
            <a:ext cx="6839100" cy="18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–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ubTitle" idx="4"/>
          </p:nvPr>
        </p:nvSpPr>
        <p:spPr>
          <a:xfrm>
            <a:off x="390550" y="3885875"/>
            <a:ext cx="6924600" cy="3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5"/>
          </p:nvPr>
        </p:nvSpPr>
        <p:spPr>
          <a:xfrm>
            <a:off x="390475" y="4214388"/>
            <a:ext cx="6839100" cy="18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–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sldNum" idx="12"/>
          </p:nvPr>
        </p:nvSpPr>
        <p:spPr>
          <a:xfrm>
            <a:off x="7091400" y="9553525"/>
            <a:ext cx="3000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0247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886440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">
          <p15:clr>
            <a:srgbClr val="EA4335"/>
          </p15:clr>
        </p15:guide>
        <p15:guide id="2" pos="288">
          <p15:clr>
            <a:srgbClr val="EA4335"/>
          </p15:clr>
        </p15:guide>
        <p15:guide id="3" pos="4608">
          <p15:clr>
            <a:srgbClr val="EA4335"/>
          </p15:clr>
        </p15:guide>
        <p15:guide id="4" orient="horz" pos="6048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0_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phone&#10;&#10;Description automatically generated">
            <a:extLst>
              <a:ext uri="{FF2B5EF4-FFF2-40B4-BE49-F238E27FC236}">
                <a16:creationId xmlns:a16="http://schemas.microsoft.com/office/drawing/2014/main" id="{4B57661E-BE08-8740-4DF3-83AC15C13E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9567" y="2469263"/>
            <a:ext cx="2773266" cy="6035040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38" name="Google Shape;38;p2"/>
          <p:cNvSpPr txBox="1">
            <a:spLocks noGrp="1"/>
          </p:cNvSpPr>
          <p:nvPr>
            <p:ph type="body" idx="2"/>
          </p:nvPr>
        </p:nvSpPr>
        <p:spPr>
          <a:xfrm>
            <a:off x="215339" y="2777022"/>
            <a:ext cx="2221100" cy="524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400" b="1" dirty="0">
                <a:solidFill>
                  <a:schemeClr val="accent1"/>
                </a:solidFill>
              </a:rPr>
              <a:t>Messages</a:t>
            </a:r>
            <a:endParaRPr sz="1400" b="1" dirty="0">
              <a:solidFill>
                <a:schemeClr val="accent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200" dirty="0">
                <a:solidFill>
                  <a:schemeClr val="tx1"/>
                </a:solidFill>
              </a:rPr>
              <a:t>Read, reply, and create secure text and voice messages with attachments. Access current or archived messages with a swipe of the toggle.</a:t>
            </a:r>
            <a:endParaRPr sz="1200"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400" b="1" dirty="0">
                <a:solidFill>
                  <a:schemeClr val="accent1"/>
                </a:solidFill>
              </a:rPr>
              <a:t>Directory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200" dirty="0">
                <a:solidFill>
                  <a:schemeClr val="tx1"/>
                </a:solidFill>
              </a:rPr>
              <a:t>Locate providers and staff, view schedules, and confirm who is on-call.  </a:t>
            </a:r>
            <a:endParaRPr sz="1200" dirty="0">
              <a:solidFill>
                <a:schemeClr val="tx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400" b="1" dirty="0">
                <a:solidFill>
                  <a:schemeClr val="accent1"/>
                </a:solidFill>
              </a:rPr>
              <a:t>Dialer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200" dirty="0">
                <a:solidFill>
                  <a:schemeClr val="tx1"/>
                </a:solidFill>
              </a:rPr>
              <a:t>Dial the phone number of the individual you wish to reach. Your facility’s dispatch number will display instead of your personal number, so your privacy is protected.</a:t>
            </a:r>
            <a:endParaRPr sz="1200"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endParaRPr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200" dirty="0">
              <a:solidFill>
                <a:srgbClr val="000000"/>
              </a:solidFill>
            </a:endParaRPr>
          </a:p>
        </p:txBody>
      </p:sp>
      <p:sp>
        <p:nvSpPr>
          <p:cNvPr id="37" name="Google Shape;37;p2"/>
          <p:cNvSpPr txBox="1">
            <a:spLocks noGrp="1"/>
          </p:cNvSpPr>
          <p:nvPr>
            <p:ph type="subTitle" idx="4294967295"/>
          </p:nvPr>
        </p:nvSpPr>
        <p:spPr>
          <a:xfrm>
            <a:off x="304796" y="1657350"/>
            <a:ext cx="6924675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lang="en" sz="1800" dirty="0">
                <a:solidFill>
                  <a:schemeClr val="accent1"/>
                </a:solidFill>
              </a:rPr>
              <a:t>Complete Control At Each User’s Fingertips</a:t>
            </a:r>
            <a:endParaRPr sz="1800" dirty="0">
              <a:solidFill>
                <a:schemeClr val="accent1"/>
              </a:solidFill>
            </a:endParaRPr>
          </a:p>
        </p:txBody>
      </p:sp>
      <p:sp>
        <p:nvSpPr>
          <p:cNvPr id="40" name="Google Shape;40;p2"/>
          <p:cNvSpPr txBox="1">
            <a:spLocks noGrp="1"/>
          </p:cNvSpPr>
          <p:nvPr>
            <p:ph type="body" idx="4294967295"/>
          </p:nvPr>
        </p:nvSpPr>
        <p:spPr>
          <a:xfrm>
            <a:off x="5452994" y="2737266"/>
            <a:ext cx="2279650" cy="5082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400" b="1" dirty="0">
                <a:solidFill>
                  <a:schemeClr val="accent1"/>
                </a:solidFill>
              </a:rPr>
              <a:t>Patients</a:t>
            </a:r>
            <a:endParaRPr sz="1400" b="1" dirty="0">
              <a:solidFill>
                <a:schemeClr val="accent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200" dirty="0">
                <a:solidFill>
                  <a:schemeClr val="tx1"/>
                </a:solidFill>
              </a:rPr>
              <a:t>View your patient(s) or all patients and care team assignments. Join/leave a patient’s care team. Initiate messages regarding the patient to their entire care team or a specific individual.</a:t>
            </a:r>
            <a:endParaRPr sz="1200"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400" b="1" dirty="0">
                <a:solidFill>
                  <a:schemeClr val="accent1"/>
                </a:solidFill>
              </a:rPr>
              <a:t>News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" sz="1200" dirty="0">
                <a:solidFill>
                  <a:schemeClr val="tx1"/>
                </a:solidFill>
              </a:rPr>
              <a:t>See informational announcements and news broadcasted from your facility.</a:t>
            </a:r>
            <a:endParaRPr sz="1200" dirty="0">
              <a:solidFill>
                <a:schemeClr val="tx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200" dirty="0">
              <a:solidFill>
                <a:srgbClr val="000000"/>
              </a:solidFill>
            </a:endParaRPr>
          </a:p>
        </p:txBody>
      </p:sp>
      <p:sp>
        <p:nvSpPr>
          <p:cNvPr id="41" name="Google Shape;41;p2"/>
          <p:cNvSpPr txBox="1"/>
          <p:nvPr/>
        </p:nvSpPr>
        <p:spPr>
          <a:xfrm>
            <a:off x="846000" y="8737850"/>
            <a:ext cx="61827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 b="1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*Select the three (3) lines to expand an additional list of menu options (shown on page 2).</a:t>
            </a:r>
            <a:endParaRPr sz="1100" b="1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468B886-9ACF-6652-A7FD-1A0E10AA29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400" dirty="0"/>
              <a:t>Mobile App Overview for Android</a:t>
            </a:r>
          </a:p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13AEC8B-2D0E-C729-4EAC-5229120F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Mobile Application</a:t>
            </a:r>
          </a:p>
        </p:txBody>
      </p:sp>
      <p:sp>
        <p:nvSpPr>
          <p:cNvPr id="43" name="Google Shape;43;p2"/>
          <p:cNvSpPr/>
          <p:nvPr/>
        </p:nvSpPr>
        <p:spPr>
          <a:xfrm>
            <a:off x="2533687" y="2706247"/>
            <a:ext cx="300000" cy="292500"/>
          </a:xfrm>
          <a:prstGeom prst="ellipse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dd504e895_0_2"/>
          <p:cNvSpPr txBox="1">
            <a:spLocks noGrp="1"/>
          </p:cNvSpPr>
          <p:nvPr>
            <p:ph type="body" idx="1"/>
          </p:nvPr>
        </p:nvSpPr>
        <p:spPr>
          <a:xfrm>
            <a:off x="178907" y="1775792"/>
            <a:ext cx="2279650" cy="7308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400" b="1" dirty="0">
                <a:solidFill>
                  <a:schemeClr val="accent1"/>
                </a:solidFill>
              </a:rPr>
              <a:t>Status</a:t>
            </a:r>
            <a:endParaRPr sz="1400" b="1" dirty="0">
              <a:solidFill>
                <a:schemeClr val="accent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200" dirty="0">
                <a:solidFill>
                  <a:schemeClr val="tx1"/>
                </a:solidFill>
                <a:latin typeface="+mj-lt"/>
              </a:rPr>
              <a:t>Adjust your status from ‘online’ to ‘do not disturb’ with a quick toggle.</a:t>
            </a:r>
            <a:endParaRPr sz="1200" dirty="0">
              <a:solidFill>
                <a:schemeClr val="tx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 dirty="0">
              <a:latin typeface="+mj-l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400" b="1" dirty="0">
                <a:solidFill>
                  <a:schemeClr val="accent1"/>
                </a:solidFill>
                <a:latin typeface="+mj-lt"/>
              </a:rPr>
              <a:t>Auto Response</a:t>
            </a:r>
            <a:endParaRPr sz="1400" dirty="0">
              <a:latin typeface="+mj-l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200" dirty="0">
                <a:solidFill>
                  <a:schemeClr val="tx1"/>
                </a:solidFill>
                <a:latin typeface="+mj-lt"/>
              </a:rPr>
              <a:t>Enable a predefined or custom automatic response to messages received. </a:t>
            </a:r>
            <a:endParaRPr sz="1200" dirty="0">
              <a:solidFill>
                <a:schemeClr val="tx1"/>
              </a:solidFill>
              <a:latin typeface="+mj-l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 dirty="0">
              <a:latin typeface="+mj-l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400" b="1" dirty="0">
                <a:solidFill>
                  <a:schemeClr val="accent1"/>
                </a:solidFill>
                <a:latin typeface="+mj-lt"/>
              </a:rPr>
              <a:t>Forward Pages</a:t>
            </a:r>
            <a:endParaRPr sz="1400" dirty="0">
              <a:latin typeface="+mj-lt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" sz="1200" dirty="0">
                <a:solidFill>
                  <a:schemeClr val="tx1"/>
                </a:solidFill>
                <a:latin typeface="+mj-lt"/>
              </a:rPr>
              <a:t>Enable message forwarding to another individual or broadcast group.</a:t>
            </a:r>
            <a:endParaRPr sz="1200" dirty="0">
              <a:solidFill>
                <a:schemeClr val="tx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 dirty="0">
              <a:latin typeface="+mj-lt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400" b="1" dirty="0">
                <a:solidFill>
                  <a:schemeClr val="accent1"/>
                </a:solidFill>
                <a:latin typeface="+mj-lt"/>
              </a:rPr>
              <a:t>My Rules</a:t>
            </a:r>
            <a:endParaRPr sz="1400" dirty="0">
              <a:latin typeface="+mj-lt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200" dirty="0">
                <a:solidFill>
                  <a:schemeClr val="tx1"/>
                </a:solidFill>
                <a:latin typeface="+mj-lt"/>
              </a:rPr>
              <a:t>Enable rules that can be used to provide an auto response and forwarding of messages for a specific timeframe.</a:t>
            </a:r>
            <a:endParaRPr sz="1200" dirty="0">
              <a:solidFill>
                <a:schemeClr val="tx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400" b="1" dirty="0">
                <a:solidFill>
                  <a:schemeClr val="accent1"/>
                </a:solidFill>
                <a:latin typeface="+mj-lt"/>
              </a:rPr>
              <a:t>Orders and Labs</a:t>
            </a:r>
            <a:endParaRPr sz="1400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en" sz="1200" dirty="0">
                <a:solidFill>
                  <a:schemeClr val="tx1"/>
                </a:solidFill>
                <a:latin typeface="+mj-lt"/>
              </a:rPr>
              <a:t>Enable and set priorities or statuses to receive orders and lab notifications for patients.</a:t>
            </a:r>
            <a:endParaRPr sz="1200" dirty="0">
              <a:solidFill>
                <a:schemeClr val="tx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endParaRPr sz="1200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lang="en-US" sz="1200" dirty="0">
              <a:latin typeface="+mj-lt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lang="en-US" sz="1200" dirty="0">
              <a:latin typeface="+mj-lt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200" dirty="0">
              <a:latin typeface="+mj-lt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" sz="1200" dirty="0">
                <a:solidFill>
                  <a:schemeClr val="tx1"/>
                </a:solidFill>
                <a:latin typeface="+mj-lt"/>
              </a:rPr>
              <a:t>*This is an add-on module that may not apply to your facility.</a:t>
            </a:r>
            <a:endParaRPr sz="1200" dirty="0">
              <a:solidFill>
                <a:schemeClr val="tx1"/>
              </a:solidFill>
              <a:latin typeface="+mj-lt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200" dirty="0">
              <a:solidFill>
                <a:srgbClr val="000000"/>
              </a:solidFill>
            </a:endParaRPr>
          </a:p>
        </p:txBody>
      </p:sp>
      <p:sp>
        <p:nvSpPr>
          <p:cNvPr id="50" name="Google Shape;50;g25dd504e895_0_2"/>
          <p:cNvSpPr txBox="1">
            <a:spLocks noGrp="1"/>
          </p:cNvSpPr>
          <p:nvPr>
            <p:ph type="subTitle" idx="4294967295"/>
          </p:nvPr>
        </p:nvSpPr>
        <p:spPr>
          <a:xfrm>
            <a:off x="424073" y="795957"/>
            <a:ext cx="6924675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lang="en" sz="1800" dirty="0">
                <a:solidFill>
                  <a:schemeClr val="accent1"/>
                </a:solidFill>
              </a:rPr>
              <a:t>Complete Control At Each User’s Fingertips </a:t>
            </a:r>
            <a:r>
              <a:rPr lang="en" sz="1800" i="1" dirty="0">
                <a:solidFill>
                  <a:schemeClr val="accent1"/>
                </a:solidFill>
              </a:rPr>
              <a:t>continued</a:t>
            </a:r>
            <a:endParaRPr sz="1800" i="1" dirty="0">
              <a:solidFill>
                <a:schemeClr val="accent1"/>
              </a:solidFill>
            </a:endParaRPr>
          </a:p>
        </p:txBody>
      </p:sp>
      <p:sp>
        <p:nvSpPr>
          <p:cNvPr id="53" name="Google Shape;53;g25dd504e895_0_2"/>
          <p:cNvSpPr txBox="1">
            <a:spLocks noGrp="1"/>
          </p:cNvSpPr>
          <p:nvPr>
            <p:ph type="body" idx="4294967295"/>
          </p:nvPr>
        </p:nvSpPr>
        <p:spPr>
          <a:xfrm>
            <a:off x="5479498" y="1775792"/>
            <a:ext cx="2279650" cy="7680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b="1" dirty="0">
                <a:solidFill>
                  <a:schemeClr val="accent1"/>
                </a:solidFill>
                <a:latin typeface="+mj-lt"/>
              </a:rPr>
              <a:t>Reach*</a:t>
            </a:r>
            <a:endParaRPr b="1" dirty="0">
              <a:solidFill>
                <a:schemeClr val="accent1"/>
              </a:solidFill>
              <a:latin typeface="+mj-lt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200" dirty="0">
                <a:solidFill>
                  <a:schemeClr val="tx1"/>
                </a:solidFill>
                <a:latin typeface="+mj-lt"/>
              </a:rPr>
              <a:t>Connect with patients and their family members via messages or video direct to their personal devices.</a:t>
            </a:r>
            <a:endParaRPr sz="1200" dirty="0">
              <a:solidFill>
                <a:schemeClr val="tx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 dirty="0">
              <a:latin typeface="+mj-lt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b="1" dirty="0">
                <a:solidFill>
                  <a:schemeClr val="accent1"/>
                </a:solidFill>
                <a:latin typeface="+mj-lt"/>
              </a:rPr>
              <a:t>Profile</a:t>
            </a:r>
            <a:endParaRPr dirty="0">
              <a:latin typeface="+mj-lt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200" dirty="0">
                <a:solidFill>
                  <a:schemeClr val="tx1"/>
                </a:solidFill>
                <a:latin typeface="+mj-lt"/>
              </a:rPr>
              <a:t>View your personal profile, change your photo or edit your first/last name.</a:t>
            </a:r>
            <a:endParaRPr sz="1200" dirty="0">
              <a:solidFill>
                <a:schemeClr val="tx1"/>
              </a:solidFill>
              <a:latin typeface="+mj-lt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 dirty="0">
              <a:latin typeface="+mj-lt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b="1" dirty="0">
                <a:solidFill>
                  <a:schemeClr val="accent1"/>
                </a:solidFill>
                <a:latin typeface="+mj-lt"/>
              </a:rPr>
              <a:t>Settings</a:t>
            </a:r>
            <a:endParaRPr dirty="0">
              <a:latin typeface="+mj-l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200" dirty="0">
                <a:solidFill>
                  <a:schemeClr val="tx1"/>
                </a:solidFill>
                <a:latin typeface="+mj-lt"/>
              </a:rPr>
              <a:t>Customize your alert, call, message, and security settings.</a:t>
            </a:r>
            <a:endParaRPr sz="1200" dirty="0">
              <a:solidFill>
                <a:schemeClr val="tx1"/>
              </a:solidFill>
              <a:latin typeface="+mj-lt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 dirty="0">
              <a:latin typeface="+mj-l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b="1" dirty="0">
                <a:solidFill>
                  <a:schemeClr val="accent1"/>
                </a:solidFill>
                <a:latin typeface="+mj-lt"/>
              </a:rPr>
              <a:t>Email Support</a:t>
            </a:r>
            <a:endParaRPr dirty="0">
              <a:latin typeface="+mj-l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200" dirty="0">
                <a:solidFill>
                  <a:schemeClr val="tx1"/>
                </a:solidFill>
                <a:latin typeface="+mj-lt"/>
              </a:rPr>
              <a:t>Contact </a:t>
            </a:r>
            <a:r>
              <a:rPr lang="en-US" sz="1200" dirty="0">
                <a:solidFill>
                  <a:schemeClr val="tx1"/>
                </a:solidFill>
                <a:latin typeface="+mj-lt"/>
              </a:rPr>
              <a:t>PerfectServe Clinical Collaboration</a:t>
            </a:r>
            <a:r>
              <a:rPr lang="en" sz="1200" dirty="0">
                <a:solidFill>
                  <a:schemeClr val="tx1"/>
                </a:solidFill>
                <a:latin typeface="+mj-lt"/>
              </a:rPr>
              <a:t> Support through email.</a:t>
            </a:r>
            <a:endParaRPr sz="1200" dirty="0">
              <a:solidFill>
                <a:schemeClr val="tx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 dirty="0">
              <a:latin typeface="+mj-lt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b="1" dirty="0">
                <a:solidFill>
                  <a:schemeClr val="accent1"/>
                </a:solidFill>
                <a:latin typeface="+mj-lt"/>
              </a:rPr>
              <a:t>Request Callback</a:t>
            </a:r>
            <a:endParaRPr dirty="0">
              <a:latin typeface="+mj-l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r>
              <a:rPr lang="en" sz="1200" dirty="0">
                <a:solidFill>
                  <a:schemeClr val="tx1"/>
                </a:solidFill>
                <a:latin typeface="+mj-lt"/>
              </a:rPr>
              <a:t>Contact </a:t>
            </a:r>
            <a:r>
              <a:rPr lang="en-US" sz="1200" dirty="0">
                <a:solidFill>
                  <a:schemeClr val="tx1"/>
                </a:solidFill>
                <a:latin typeface="+mj-lt"/>
              </a:rPr>
              <a:t>PerfectServe Clinical Collaboration</a:t>
            </a:r>
            <a:r>
              <a:rPr lang="en" sz="1200" dirty="0">
                <a:solidFill>
                  <a:schemeClr val="tx1"/>
                </a:solidFill>
                <a:latin typeface="+mj-lt"/>
              </a:rPr>
              <a:t> Support through a phone call and request a callback for assistance.</a:t>
            </a:r>
            <a:endParaRPr sz="1200" dirty="0">
              <a:solidFill>
                <a:schemeClr val="tx1"/>
              </a:solidFill>
              <a:latin typeface="+mj-lt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sz="1200" dirty="0">
              <a:latin typeface="+mj-lt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accent1"/>
                </a:solidFill>
                <a:latin typeface="+mj-lt"/>
              </a:rPr>
              <a:t>Report a problem</a:t>
            </a:r>
            <a:endParaRPr b="1" dirty="0">
              <a:solidFill>
                <a:schemeClr val="accent1"/>
              </a:solidFill>
              <a:latin typeface="+mj-lt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tx1"/>
                </a:solidFill>
                <a:latin typeface="+mj-lt"/>
              </a:rPr>
              <a:t>Contact </a:t>
            </a:r>
            <a:r>
              <a:rPr lang="en-US" sz="1200" dirty="0">
                <a:solidFill>
                  <a:schemeClr val="tx1"/>
                </a:solidFill>
                <a:latin typeface="+mj-lt"/>
              </a:rPr>
              <a:t>PerfectServe Clinical Collaboration</a:t>
            </a:r>
            <a:r>
              <a:rPr lang="en" sz="1200" dirty="0">
                <a:solidFill>
                  <a:schemeClr val="tx1"/>
                </a:solidFill>
                <a:latin typeface="+mj-lt"/>
              </a:rPr>
              <a:t> Support by sending a report and log file when an issue was experienced while in the mobile app.</a:t>
            </a:r>
            <a:endParaRPr sz="1200" dirty="0">
              <a:solidFill>
                <a:schemeClr val="tx1"/>
              </a:solidFill>
              <a:latin typeface="+mj-l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200" dirty="0">
              <a:solidFill>
                <a:srgbClr val="0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C3D41B-C7A2-473C-8637-33E2AC4366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4162" y="2486128"/>
            <a:ext cx="2785403" cy="6035040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erfectServe_Client Edu">
  <a:themeElements>
    <a:clrScheme name="PefectServe_0824">
      <a:dk1>
        <a:srgbClr val="5B6770"/>
      </a:dk1>
      <a:lt1>
        <a:srgbClr val="FFFFFF"/>
      </a:lt1>
      <a:dk2>
        <a:srgbClr val="A2AAAD"/>
      </a:dk2>
      <a:lt2>
        <a:srgbClr val="D0D3D3"/>
      </a:lt2>
      <a:accent1>
        <a:srgbClr val="00AEC7"/>
      </a:accent1>
      <a:accent2>
        <a:srgbClr val="FF9E1B"/>
      </a:accent2>
      <a:accent3>
        <a:srgbClr val="3F2A56"/>
      </a:accent3>
      <a:accent4>
        <a:srgbClr val="FFCD00"/>
      </a:accent4>
      <a:accent5>
        <a:srgbClr val="E8E8E8"/>
      </a:accent5>
      <a:accent6>
        <a:srgbClr val="F5F5F5"/>
      </a:accent6>
      <a:hlink>
        <a:srgbClr val="00AEC7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76ba1a2-e56e-42c7-a14f-18da6227530a" xsi:nil="true"/>
    <lcf76f155ced4ddcb4097134ff3c332f xmlns="6a9d2e7f-d1a4-4b3a-9bcb-84284bba7f7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818ACCDBA35A45B2086F47E116697F" ma:contentTypeVersion="16" ma:contentTypeDescription="Create a new document." ma:contentTypeScope="" ma:versionID="ff52501b56da4c2ea99087c70c32a908">
  <xsd:schema xmlns:xsd="http://www.w3.org/2001/XMLSchema" xmlns:xs="http://www.w3.org/2001/XMLSchema" xmlns:p="http://schemas.microsoft.com/office/2006/metadata/properties" xmlns:ns2="6a9d2e7f-d1a4-4b3a-9bcb-84284bba7f7b" xmlns:ns3="876ba1a2-e56e-42c7-a14f-18da6227530a" targetNamespace="http://schemas.microsoft.com/office/2006/metadata/properties" ma:root="true" ma:fieldsID="7235920919a4b92a1b67864812cd023a" ns2:_="" ns3:_="">
    <xsd:import namespace="6a9d2e7f-d1a4-4b3a-9bcb-84284bba7f7b"/>
    <xsd:import namespace="876ba1a2-e56e-42c7-a14f-18da622753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9d2e7f-d1a4-4b3a-9bcb-84284bba7f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ba80c25-a2ca-4168-8b9d-76c9d82cf3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ba1a2-e56e-42c7-a14f-18da6227530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71dba184-2895-4ff7-9a1b-4c1675725b72}" ma:internalName="TaxCatchAll" ma:showField="CatchAllData" ma:web="876ba1a2-e56e-42c7-a14f-18da622753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5632F2-0793-4E7F-AD47-BBFCC42702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2E6ADB-BE69-47C5-996B-B0AEF8BFA962}">
  <ds:schemaRefs>
    <ds:schemaRef ds:uri="http://www.w3.org/XML/1998/namespace"/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876ba1a2-e56e-42c7-a14f-18da6227530a"/>
    <ds:schemaRef ds:uri="6a9d2e7f-d1a4-4b3a-9bcb-84284bba7f7b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807E6C0-0A4A-45F8-9F2F-D4F6D8888E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9d2e7f-d1a4-4b3a-9bcb-84284bba7f7b"/>
    <ds:schemaRef ds:uri="876ba1a2-e56e-42c7-a14f-18da622753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Clinical Collaboration_PSQ_Client Education Doc_TEMPLATE</Template>
  <TotalTime>19</TotalTime>
  <Words>365</Words>
  <Application>Microsoft Office PowerPoint</Application>
  <PresentationFormat>Custom</PresentationFormat>
  <Paragraphs>65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PerfectServe_Client Edu</vt:lpstr>
      <vt:lpstr>Mobile Application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Application</dc:title>
  <dc:creator>Graves, Leah</dc:creator>
  <cp:lastModifiedBy>Martin Mihajlovski</cp:lastModifiedBy>
  <cp:revision>3</cp:revision>
  <dcterms:modified xsi:type="dcterms:W3CDTF">2024-11-19T19:18:02Z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0x010100CC818ACCDBA35A45B2086F47E116697F</vt:lpwstr>
  </property>
  <property fmtid="{D5CDD505-2E9C-101B-9397-08002B2CF9AE}" pid="3" name="Order">
    <vt:r8>5600</vt:r8>
  </property>
  <property fmtid="{D5CDD505-2E9C-101B-9397-08002B2CF9AE}" pid="4" name="MediaServiceImageTags">
    <vt:lpwstr/>
  </property>
</Properties>
</file>