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20_0.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54" r:id="rId4"/>
  </p:sldMasterIdLst>
  <p:notesMasterIdLst>
    <p:notesMasterId r:id="rId33"/>
  </p:notesMasterIdLst>
  <p:handoutMasterIdLst>
    <p:handoutMasterId r:id="rId34"/>
  </p:handoutMasterIdLst>
  <p:sldIdLst>
    <p:sldId id="256" r:id="rId5"/>
    <p:sldId id="257" r:id="rId6"/>
    <p:sldId id="258" r:id="rId7"/>
    <p:sldId id="259" r:id="rId8"/>
    <p:sldId id="260" r:id="rId9"/>
    <p:sldId id="261" r:id="rId10"/>
    <p:sldId id="262" r:id="rId11"/>
    <p:sldId id="263" r:id="rId12"/>
    <p:sldId id="264" r:id="rId13"/>
    <p:sldId id="266" r:id="rId14"/>
    <p:sldId id="267" r:id="rId15"/>
    <p:sldId id="268" r:id="rId16"/>
    <p:sldId id="269" r:id="rId17"/>
    <p:sldId id="287" r:id="rId18"/>
    <p:sldId id="288" r:id="rId19"/>
    <p:sldId id="289" r:id="rId20"/>
    <p:sldId id="273" r:id="rId21"/>
    <p:sldId id="290" r:id="rId22"/>
    <p:sldId id="286" r:id="rId23"/>
    <p:sldId id="277" r:id="rId24"/>
    <p:sldId id="278" r:id="rId25"/>
    <p:sldId id="279" r:id="rId26"/>
    <p:sldId id="280" r:id="rId27"/>
    <p:sldId id="281" r:id="rId28"/>
    <p:sldId id="282" r:id="rId29"/>
    <p:sldId id="283" r:id="rId30"/>
    <p:sldId id="284" r:id="rId31"/>
    <p:sldId id="285" r:id="rId32"/>
  </p:sldIdLst>
  <p:sldSz cx="7772400" cy="10058400"/>
  <p:notesSz cx="7315200" cy="9601200"/>
  <p:embeddedFontLst>
    <p:embeddedFont>
      <p:font typeface="Helvetica Neue"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9uuPDHBhjQVoOVjwI8LBLksEe5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43A6A0-1C0A-33F5-84C7-9276BD292584}" name="Young, Mai" initials="MY" userId="S::myoung@perfectserve.net::b81367ea-804f-4642-9920-743bb28aec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E48"/>
    <a:srgbClr val="00A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71B9D5-28EE-4903-A2F4-D1DA0E78ED9C}">
  <a:tblStyle styleId="{8871B9D5-28EE-4903-A2F4-D1DA0E78ED9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8E9"/>
          </a:solidFill>
        </a:fill>
      </a:tcStyle>
    </a:wholeTbl>
    <a:band1H>
      <a:tcTxStyle/>
      <a:tcStyle>
        <a:tcBdr/>
        <a:fill>
          <a:solidFill>
            <a:srgbClr val="CECFCF"/>
          </a:solidFill>
        </a:fill>
      </a:tcStyle>
    </a:band1H>
    <a:band2H>
      <a:tcTxStyle/>
      <a:tcStyle>
        <a:tcBdr/>
      </a:tcStyle>
    </a:band2H>
    <a:band1V>
      <a:tcTxStyle/>
      <a:tcStyle>
        <a:tcBdr/>
        <a:fill>
          <a:solidFill>
            <a:srgbClr val="CECFC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2226" y="66"/>
      </p:cViewPr>
      <p:guideLst>
        <p:guide orient="horz" pos="3168"/>
        <p:guide pos="24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microsoft.com/office/2016/11/relationships/changesInfo" Target="changesInfos/changesInfo1.xml"/><Relationship Id="rId20" Type="http://schemas.openxmlformats.org/officeDocument/2006/relationships/slide" Target="slides/slide16.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asim Mehmood" userId="d561a037-8506-46f1-9444-33c43ebfef1b" providerId="ADAL" clId="{9B7298CA-F4C3-40E7-8938-8771DB65C63E}"/>
    <pc:docChg chg="undo custSel addSld delSld modSld modMainMaster">
      <pc:chgData name="Qasim Mehmood" userId="d561a037-8506-46f1-9444-33c43ebfef1b" providerId="ADAL" clId="{9B7298CA-F4C3-40E7-8938-8771DB65C63E}" dt="2024-11-11T18:22:48.596" v="1332" actId="20577"/>
      <pc:docMkLst>
        <pc:docMk/>
      </pc:docMkLst>
      <pc:sldChg chg="modSp mod">
        <pc:chgData name="Qasim Mehmood" userId="d561a037-8506-46f1-9444-33c43ebfef1b" providerId="ADAL" clId="{9B7298CA-F4C3-40E7-8938-8771DB65C63E}" dt="2024-11-11T18:22:48.596" v="1332" actId="20577"/>
        <pc:sldMkLst>
          <pc:docMk/>
          <pc:sldMk cId="0" sldId="256"/>
        </pc:sldMkLst>
        <pc:spChg chg="mod">
          <ac:chgData name="Qasim Mehmood" userId="d561a037-8506-46f1-9444-33c43ebfef1b" providerId="ADAL" clId="{9B7298CA-F4C3-40E7-8938-8771DB65C63E}" dt="2024-11-11T18:22:48.596" v="1332" actId="20577"/>
          <ac:spMkLst>
            <pc:docMk/>
            <pc:sldMk cId="0" sldId="256"/>
            <ac:spMk id="50" creationId="{00000000-0000-0000-0000-000000000000}"/>
          </ac:spMkLst>
        </pc:spChg>
      </pc:sldChg>
      <pc:sldChg chg="addSp delSp modSp mod">
        <pc:chgData name="Qasim Mehmood" userId="d561a037-8506-46f1-9444-33c43ebfef1b" providerId="ADAL" clId="{9B7298CA-F4C3-40E7-8938-8771DB65C63E}" dt="2024-11-11T15:00:52.286" v="15" actId="478"/>
        <pc:sldMkLst>
          <pc:docMk/>
          <pc:sldMk cId="0" sldId="259"/>
        </pc:sldMkLst>
        <pc:spChg chg="add mod">
          <ac:chgData name="Qasim Mehmood" userId="d561a037-8506-46f1-9444-33c43ebfef1b" providerId="ADAL" clId="{9B7298CA-F4C3-40E7-8938-8771DB65C63E}" dt="2024-11-11T15:00:52.286" v="15" actId="478"/>
          <ac:spMkLst>
            <pc:docMk/>
            <pc:sldMk cId="0" sldId="259"/>
            <ac:spMk id="4" creationId="{DB571C92-7400-946C-1325-018B2EB56840}"/>
          </ac:spMkLst>
        </pc:spChg>
        <pc:picChg chg="mod ord">
          <ac:chgData name="Qasim Mehmood" userId="d561a037-8506-46f1-9444-33c43ebfef1b" providerId="ADAL" clId="{9B7298CA-F4C3-40E7-8938-8771DB65C63E}" dt="2024-11-11T15:00:48.937" v="14" actId="167"/>
          <ac:picMkLst>
            <pc:docMk/>
            <pc:sldMk cId="0" sldId="259"/>
            <ac:picMk id="3" creationId="{CE8A2E78-1308-C9F4-56E1-E85EB06DE952}"/>
          </ac:picMkLst>
        </pc:picChg>
        <pc:picChg chg="del">
          <ac:chgData name="Qasim Mehmood" userId="d561a037-8506-46f1-9444-33c43ebfef1b" providerId="ADAL" clId="{9B7298CA-F4C3-40E7-8938-8771DB65C63E}" dt="2024-11-11T15:00:52.286" v="15" actId="478"/>
          <ac:picMkLst>
            <pc:docMk/>
            <pc:sldMk cId="0" sldId="259"/>
            <ac:picMk id="89" creationId="{00000000-0000-0000-0000-000000000000}"/>
          </ac:picMkLst>
        </pc:picChg>
      </pc:sldChg>
      <pc:sldChg chg="delSp modSp mod">
        <pc:chgData name="Qasim Mehmood" userId="d561a037-8506-46f1-9444-33c43ebfef1b" providerId="ADAL" clId="{9B7298CA-F4C3-40E7-8938-8771DB65C63E}" dt="2024-11-11T15:23:44.325" v="208" actId="478"/>
        <pc:sldMkLst>
          <pc:docMk/>
          <pc:sldMk cId="0" sldId="260"/>
        </pc:sldMkLst>
        <pc:spChg chg="mod">
          <ac:chgData name="Qasim Mehmood" userId="d561a037-8506-46f1-9444-33c43ebfef1b" providerId="ADAL" clId="{9B7298CA-F4C3-40E7-8938-8771DB65C63E}" dt="2024-11-11T15:03:26.679" v="46" actId="1035"/>
          <ac:spMkLst>
            <pc:docMk/>
            <pc:sldMk cId="0" sldId="260"/>
            <ac:spMk id="124" creationId="{00000000-0000-0000-0000-000000000000}"/>
          </ac:spMkLst>
        </pc:spChg>
        <pc:spChg chg="del">
          <ac:chgData name="Qasim Mehmood" userId="d561a037-8506-46f1-9444-33c43ebfef1b" providerId="ADAL" clId="{9B7298CA-F4C3-40E7-8938-8771DB65C63E}" dt="2024-11-11T15:22:44.221" v="55" actId="478"/>
          <ac:spMkLst>
            <pc:docMk/>
            <pc:sldMk cId="0" sldId="260"/>
            <ac:spMk id="127" creationId="{00000000-0000-0000-0000-000000000000}"/>
          </ac:spMkLst>
        </pc:spChg>
        <pc:spChg chg="mod">
          <ac:chgData name="Qasim Mehmood" userId="d561a037-8506-46f1-9444-33c43ebfef1b" providerId="ADAL" clId="{9B7298CA-F4C3-40E7-8938-8771DB65C63E}" dt="2024-11-11T15:23:27.385" v="172" actId="1035"/>
          <ac:spMkLst>
            <pc:docMk/>
            <pc:sldMk cId="0" sldId="260"/>
            <ac:spMk id="128" creationId="{00000000-0000-0000-0000-000000000000}"/>
          </ac:spMkLst>
        </pc:spChg>
        <pc:spChg chg="del">
          <ac:chgData name="Qasim Mehmood" userId="d561a037-8506-46f1-9444-33c43ebfef1b" providerId="ADAL" clId="{9B7298CA-F4C3-40E7-8938-8771DB65C63E}" dt="2024-11-11T15:22:40.780" v="54" actId="478"/>
          <ac:spMkLst>
            <pc:docMk/>
            <pc:sldMk cId="0" sldId="260"/>
            <ac:spMk id="129" creationId="{00000000-0000-0000-0000-000000000000}"/>
          </ac:spMkLst>
        </pc:spChg>
        <pc:spChg chg="del">
          <ac:chgData name="Qasim Mehmood" userId="d561a037-8506-46f1-9444-33c43ebfef1b" providerId="ADAL" clId="{9B7298CA-F4C3-40E7-8938-8771DB65C63E}" dt="2024-11-11T15:22:38.245" v="53" actId="478"/>
          <ac:spMkLst>
            <pc:docMk/>
            <pc:sldMk cId="0" sldId="260"/>
            <ac:spMk id="130" creationId="{00000000-0000-0000-0000-000000000000}"/>
          </ac:spMkLst>
        </pc:spChg>
        <pc:spChg chg="mod">
          <ac:chgData name="Qasim Mehmood" userId="d561a037-8506-46f1-9444-33c43ebfef1b" providerId="ADAL" clId="{9B7298CA-F4C3-40E7-8938-8771DB65C63E}" dt="2024-11-11T15:23:14.150" v="117" actId="1036"/>
          <ac:spMkLst>
            <pc:docMk/>
            <pc:sldMk cId="0" sldId="260"/>
            <ac:spMk id="131" creationId="{00000000-0000-0000-0000-000000000000}"/>
          </ac:spMkLst>
        </pc:spChg>
        <pc:spChg chg="mod">
          <ac:chgData name="Qasim Mehmood" userId="d561a037-8506-46f1-9444-33c43ebfef1b" providerId="ADAL" clId="{9B7298CA-F4C3-40E7-8938-8771DB65C63E}" dt="2024-11-11T15:23:06.935" v="97" actId="1038"/>
          <ac:spMkLst>
            <pc:docMk/>
            <pc:sldMk cId="0" sldId="260"/>
            <ac:spMk id="132" creationId="{00000000-0000-0000-0000-000000000000}"/>
          </ac:spMkLst>
        </pc:spChg>
        <pc:spChg chg="mod">
          <ac:chgData name="Qasim Mehmood" userId="d561a037-8506-46f1-9444-33c43ebfef1b" providerId="ADAL" clId="{9B7298CA-F4C3-40E7-8938-8771DB65C63E}" dt="2024-11-11T15:23:39.550" v="207" actId="1035"/>
          <ac:spMkLst>
            <pc:docMk/>
            <pc:sldMk cId="0" sldId="260"/>
            <ac:spMk id="133" creationId="{00000000-0000-0000-0000-000000000000}"/>
          </ac:spMkLst>
        </pc:spChg>
        <pc:spChg chg="mod">
          <ac:chgData name="Qasim Mehmood" userId="d561a037-8506-46f1-9444-33c43ebfef1b" providerId="ADAL" clId="{9B7298CA-F4C3-40E7-8938-8771DB65C63E}" dt="2024-11-11T15:23:06.935" v="97" actId="1038"/>
          <ac:spMkLst>
            <pc:docMk/>
            <pc:sldMk cId="0" sldId="260"/>
            <ac:spMk id="134" creationId="{00000000-0000-0000-0000-000000000000}"/>
          </ac:spMkLst>
        </pc:spChg>
        <pc:spChg chg="mod">
          <ac:chgData name="Qasim Mehmood" userId="d561a037-8506-46f1-9444-33c43ebfef1b" providerId="ADAL" clId="{9B7298CA-F4C3-40E7-8938-8771DB65C63E}" dt="2024-11-11T15:23:39.550" v="207" actId="1035"/>
          <ac:spMkLst>
            <pc:docMk/>
            <pc:sldMk cId="0" sldId="260"/>
            <ac:spMk id="135" creationId="{00000000-0000-0000-0000-000000000000}"/>
          </ac:spMkLst>
        </pc:spChg>
        <pc:picChg chg="mod ord">
          <ac:chgData name="Qasim Mehmood" userId="d561a037-8506-46f1-9444-33c43ebfef1b" providerId="ADAL" clId="{9B7298CA-F4C3-40E7-8938-8771DB65C63E}" dt="2024-11-11T15:03:04.900" v="26" actId="167"/>
          <ac:picMkLst>
            <pc:docMk/>
            <pc:sldMk cId="0" sldId="260"/>
            <ac:picMk id="2" creationId="{D8FA39F3-DBD5-646C-1B6C-E351E44063FA}"/>
          </ac:picMkLst>
        </pc:picChg>
        <pc:picChg chg="mod ord">
          <ac:chgData name="Qasim Mehmood" userId="d561a037-8506-46f1-9444-33c43ebfef1b" providerId="ADAL" clId="{9B7298CA-F4C3-40E7-8938-8771DB65C63E}" dt="2024-11-11T15:22:03.162" v="51" actId="167"/>
          <ac:picMkLst>
            <pc:docMk/>
            <pc:sldMk cId="0" sldId="260"/>
            <ac:picMk id="3" creationId="{65418217-885F-2B75-7443-AE7CF0DD8C16}"/>
          </ac:picMkLst>
        </pc:picChg>
        <pc:picChg chg="del mod">
          <ac:chgData name="Qasim Mehmood" userId="d561a037-8506-46f1-9444-33c43ebfef1b" providerId="ADAL" clId="{9B7298CA-F4C3-40E7-8938-8771DB65C63E}" dt="2024-11-11T15:23:44.325" v="208" actId="478"/>
          <ac:picMkLst>
            <pc:docMk/>
            <pc:sldMk cId="0" sldId="260"/>
            <ac:picMk id="110" creationId="{00000000-0000-0000-0000-000000000000}"/>
          </ac:picMkLst>
        </pc:picChg>
        <pc:picChg chg="del">
          <ac:chgData name="Qasim Mehmood" userId="d561a037-8506-46f1-9444-33c43ebfef1b" providerId="ADAL" clId="{9B7298CA-F4C3-40E7-8938-8771DB65C63E}" dt="2024-11-11T15:03:08.352" v="27" actId="478"/>
          <ac:picMkLst>
            <pc:docMk/>
            <pc:sldMk cId="0" sldId="260"/>
            <ac:picMk id="111" creationId="{00000000-0000-0000-0000-000000000000}"/>
          </ac:picMkLst>
        </pc:picChg>
      </pc:sldChg>
      <pc:sldChg chg="delSp modSp mod">
        <pc:chgData name="Qasim Mehmood" userId="d561a037-8506-46f1-9444-33c43ebfef1b" providerId="ADAL" clId="{9B7298CA-F4C3-40E7-8938-8771DB65C63E}" dt="2024-11-11T15:27:25.043" v="364" actId="478"/>
        <pc:sldMkLst>
          <pc:docMk/>
          <pc:sldMk cId="0" sldId="261"/>
        </pc:sldMkLst>
        <pc:spChg chg="mod">
          <ac:chgData name="Qasim Mehmood" userId="d561a037-8506-46f1-9444-33c43ebfef1b" providerId="ADAL" clId="{9B7298CA-F4C3-40E7-8938-8771DB65C63E}" dt="2024-11-11T15:25:14.581" v="239" actId="1036"/>
          <ac:spMkLst>
            <pc:docMk/>
            <pc:sldMk cId="0" sldId="261"/>
            <ac:spMk id="4" creationId="{649ADB2A-8928-30ED-85FB-3AE4539CBB66}"/>
          </ac:spMkLst>
        </pc:spChg>
        <pc:spChg chg="mod">
          <ac:chgData name="Qasim Mehmood" userId="d561a037-8506-46f1-9444-33c43ebfef1b" providerId="ADAL" clId="{9B7298CA-F4C3-40E7-8938-8771DB65C63E}" dt="2024-11-11T15:25:01.096" v="221" actId="1035"/>
          <ac:spMkLst>
            <pc:docMk/>
            <pc:sldMk cId="0" sldId="261"/>
            <ac:spMk id="147" creationId="{00000000-0000-0000-0000-000000000000}"/>
          </ac:spMkLst>
        </pc:spChg>
        <pc:spChg chg="mod">
          <ac:chgData name="Qasim Mehmood" userId="d561a037-8506-46f1-9444-33c43ebfef1b" providerId="ADAL" clId="{9B7298CA-F4C3-40E7-8938-8771DB65C63E}" dt="2024-11-11T15:24:54.645" v="219" actId="1035"/>
          <ac:spMkLst>
            <pc:docMk/>
            <pc:sldMk cId="0" sldId="261"/>
            <ac:spMk id="165" creationId="{00000000-0000-0000-0000-000000000000}"/>
          </ac:spMkLst>
        </pc:spChg>
        <pc:spChg chg="mod">
          <ac:chgData name="Qasim Mehmood" userId="d561a037-8506-46f1-9444-33c43ebfef1b" providerId="ADAL" clId="{9B7298CA-F4C3-40E7-8938-8771DB65C63E}" dt="2024-11-11T15:27:05.833" v="363" actId="1036"/>
          <ac:spMkLst>
            <pc:docMk/>
            <pc:sldMk cId="0" sldId="261"/>
            <ac:spMk id="170" creationId="{00000000-0000-0000-0000-000000000000}"/>
          </ac:spMkLst>
        </pc:spChg>
        <pc:spChg chg="mod">
          <ac:chgData name="Qasim Mehmood" userId="d561a037-8506-46f1-9444-33c43ebfef1b" providerId="ADAL" clId="{9B7298CA-F4C3-40E7-8938-8771DB65C63E}" dt="2024-11-11T15:26:50.714" v="337" actId="1035"/>
          <ac:spMkLst>
            <pc:docMk/>
            <pc:sldMk cId="0" sldId="261"/>
            <ac:spMk id="171" creationId="{00000000-0000-0000-0000-000000000000}"/>
          </ac:spMkLst>
        </pc:spChg>
        <pc:picChg chg="mod ord">
          <ac:chgData name="Qasim Mehmood" userId="d561a037-8506-46f1-9444-33c43ebfef1b" providerId="ADAL" clId="{9B7298CA-F4C3-40E7-8938-8771DB65C63E}" dt="2024-11-11T15:24:36.531" v="215" actId="167"/>
          <ac:picMkLst>
            <pc:docMk/>
            <pc:sldMk cId="0" sldId="261"/>
            <ac:picMk id="2" creationId="{085301B5-36E2-545E-D4C2-740D9053FD99}"/>
          </ac:picMkLst>
        </pc:picChg>
        <pc:picChg chg="mod ord">
          <ac:chgData name="Qasim Mehmood" userId="d561a037-8506-46f1-9444-33c43ebfef1b" providerId="ADAL" clId="{9B7298CA-F4C3-40E7-8938-8771DB65C63E}" dt="2024-11-11T15:26:21.703" v="249" actId="167"/>
          <ac:picMkLst>
            <pc:docMk/>
            <pc:sldMk cId="0" sldId="261"/>
            <ac:picMk id="3" creationId="{9D71A414-79F7-47B4-79B0-15676DBAA982}"/>
          </ac:picMkLst>
        </pc:picChg>
        <pc:picChg chg="del mod">
          <ac:chgData name="Qasim Mehmood" userId="d561a037-8506-46f1-9444-33c43ebfef1b" providerId="ADAL" clId="{9B7298CA-F4C3-40E7-8938-8771DB65C63E}" dt="2024-11-11T15:25:19.682" v="241" actId="478"/>
          <ac:picMkLst>
            <pc:docMk/>
            <pc:sldMk cId="0" sldId="261"/>
            <ac:picMk id="140" creationId="{00000000-0000-0000-0000-000000000000}"/>
          </ac:picMkLst>
        </pc:picChg>
        <pc:picChg chg="del">
          <ac:chgData name="Qasim Mehmood" userId="d561a037-8506-46f1-9444-33c43ebfef1b" providerId="ADAL" clId="{9B7298CA-F4C3-40E7-8938-8771DB65C63E}" dt="2024-11-11T15:26:35.638" v="252" actId="478"/>
          <ac:picMkLst>
            <pc:docMk/>
            <pc:sldMk cId="0" sldId="261"/>
            <ac:picMk id="151" creationId="{00000000-0000-0000-0000-000000000000}"/>
          </ac:picMkLst>
        </pc:picChg>
        <pc:picChg chg="del mod">
          <ac:chgData name="Qasim Mehmood" userId="d561a037-8506-46f1-9444-33c43ebfef1b" providerId="ADAL" clId="{9B7298CA-F4C3-40E7-8938-8771DB65C63E}" dt="2024-11-11T15:25:18.610" v="240" actId="478"/>
          <ac:picMkLst>
            <pc:docMk/>
            <pc:sldMk cId="0" sldId="261"/>
            <ac:picMk id="152" creationId="{00000000-0000-0000-0000-000000000000}"/>
          </ac:picMkLst>
        </pc:picChg>
        <pc:picChg chg="del mod">
          <ac:chgData name="Qasim Mehmood" userId="d561a037-8506-46f1-9444-33c43ebfef1b" providerId="ADAL" clId="{9B7298CA-F4C3-40E7-8938-8771DB65C63E}" dt="2024-11-11T15:27:25.043" v="364" actId="478"/>
          <ac:picMkLst>
            <pc:docMk/>
            <pc:sldMk cId="0" sldId="261"/>
            <ac:picMk id="162" creationId="{00000000-0000-0000-0000-000000000000}"/>
          </ac:picMkLst>
        </pc:picChg>
      </pc:sldChg>
      <pc:sldChg chg="delSp modSp mod">
        <pc:chgData name="Qasim Mehmood" userId="d561a037-8506-46f1-9444-33c43ebfef1b" providerId="ADAL" clId="{9B7298CA-F4C3-40E7-8938-8771DB65C63E}" dt="2024-11-11T15:29:22.822" v="389" actId="478"/>
        <pc:sldMkLst>
          <pc:docMk/>
          <pc:sldMk cId="0" sldId="262"/>
        </pc:sldMkLst>
        <pc:spChg chg="mod">
          <ac:chgData name="Qasim Mehmood" userId="d561a037-8506-46f1-9444-33c43ebfef1b" providerId="ADAL" clId="{9B7298CA-F4C3-40E7-8938-8771DB65C63E}" dt="2024-11-11T15:29:20.227" v="388" actId="1036"/>
          <ac:spMkLst>
            <pc:docMk/>
            <pc:sldMk cId="0" sldId="262"/>
            <ac:spMk id="188" creationId="{00000000-0000-0000-0000-000000000000}"/>
          </ac:spMkLst>
        </pc:spChg>
        <pc:spChg chg="mod">
          <ac:chgData name="Qasim Mehmood" userId="d561a037-8506-46f1-9444-33c43ebfef1b" providerId="ADAL" clId="{9B7298CA-F4C3-40E7-8938-8771DB65C63E}" dt="2024-11-11T15:29:20.227" v="388" actId="1036"/>
          <ac:spMkLst>
            <pc:docMk/>
            <pc:sldMk cId="0" sldId="262"/>
            <ac:spMk id="189" creationId="{00000000-0000-0000-0000-000000000000}"/>
          </ac:spMkLst>
        </pc:spChg>
        <pc:spChg chg="mod">
          <ac:chgData name="Qasim Mehmood" userId="d561a037-8506-46f1-9444-33c43ebfef1b" providerId="ADAL" clId="{9B7298CA-F4C3-40E7-8938-8771DB65C63E}" dt="2024-11-11T15:29:09.642" v="386" actId="1036"/>
          <ac:spMkLst>
            <pc:docMk/>
            <pc:sldMk cId="0" sldId="262"/>
            <ac:spMk id="190" creationId="{00000000-0000-0000-0000-000000000000}"/>
          </ac:spMkLst>
        </pc:spChg>
        <pc:spChg chg="mod">
          <ac:chgData name="Qasim Mehmood" userId="d561a037-8506-46f1-9444-33c43ebfef1b" providerId="ADAL" clId="{9B7298CA-F4C3-40E7-8938-8771DB65C63E}" dt="2024-11-11T15:28:24.316" v="377" actId="1038"/>
          <ac:spMkLst>
            <pc:docMk/>
            <pc:sldMk cId="0" sldId="262"/>
            <ac:spMk id="191" creationId="{00000000-0000-0000-0000-000000000000}"/>
          </ac:spMkLst>
        </pc:spChg>
        <pc:picChg chg="mod ord">
          <ac:chgData name="Qasim Mehmood" userId="d561a037-8506-46f1-9444-33c43ebfef1b" providerId="ADAL" clId="{9B7298CA-F4C3-40E7-8938-8771DB65C63E}" dt="2024-11-11T15:28:56.500" v="382" actId="167"/>
          <ac:picMkLst>
            <pc:docMk/>
            <pc:sldMk cId="0" sldId="262"/>
            <ac:picMk id="2" creationId="{961F7640-4827-EF7F-ABD8-FBCEA3011B23}"/>
          </ac:picMkLst>
        </pc:picChg>
        <pc:picChg chg="mod ord">
          <ac:chgData name="Qasim Mehmood" userId="d561a037-8506-46f1-9444-33c43ebfef1b" providerId="ADAL" clId="{9B7298CA-F4C3-40E7-8938-8771DB65C63E}" dt="2024-11-11T15:28:07.593" v="369" actId="167"/>
          <ac:picMkLst>
            <pc:docMk/>
            <pc:sldMk cId="0" sldId="262"/>
            <ac:picMk id="3" creationId="{4760A6DA-7161-F3A5-3032-6C176AEFC92B}"/>
          </ac:picMkLst>
        </pc:picChg>
        <pc:picChg chg="del">
          <ac:chgData name="Qasim Mehmood" userId="d561a037-8506-46f1-9444-33c43ebfef1b" providerId="ADAL" clId="{9B7298CA-F4C3-40E7-8938-8771DB65C63E}" dt="2024-11-11T15:28:09.768" v="370" actId="478"/>
          <ac:picMkLst>
            <pc:docMk/>
            <pc:sldMk cId="0" sldId="262"/>
            <ac:picMk id="177" creationId="{00000000-0000-0000-0000-000000000000}"/>
          </ac:picMkLst>
        </pc:picChg>
        <pc:picChg chg="del mod">
          <ac:chgData name="Qasim Mehmood" userId="d561a037-8506-46f1-9444-33c43ebfef1b" providerId="ADAL" clId="{9B7298CA-F4C3-40E7-8938-8771DB65C63E}" dt="2024-11-11T15:29:22.822" v="389" actId="478"/>
          <ac:picMkLst>
            <pc:docMk/>
            <pc:sldMk cId="0" sldId="262"/>
            <ac:picMk id="187" creationId="{00000000-0000-0000-0000-000000000000}"/>
          </ac:picMkLst>
        </pc:picChg>
      </pc:sldChg>
      <pc:sldChg chg="addSp delSp modSp mod">
        <pc:chgData name="Qasim Mehmood" userId="d561a037-8506-46f1-9444-33c43ebfef1b" providerId="ADAL" clId="{9B7298CA-F4C3-40E7-8938-8771DB65C63E}" dt="2024-11-11T15:40:45.482" v="605" actId="478"/>
        <pc:sldMkLst>
          <pc:docMk/>
          <pc:sldMk cId="0" sldId="263"/>
        </pc:sldMkLst>
        <pc:spChg chg="del mod">
          <ac:chgData name="Qasim Mehmood" userId="d561a037-8506-46f1-9444-33c43ebfef1b" providerId="ADAL" clId="{9B7298CA-F4C3-40E7-8938-8771DB65C63E}" dt="2024-11-11T15:37:53.941" v="482" actId="478"/>
          <ac:spMkLst>
            <pc:docMk/>
            <pc:sldMk cId="0" sldId="263"/>
            <ac:spMk id="206" creationId="{00000000-0000-0000-0000-000000000000}"/>
          </ac:spMkLst>
        </pc:spChg>
        <pc:spChg chg="mod">
          <ac:chgData name="Qasim Mehmood" userId="d561a037-8506-46f1-9444-33c43ebfef1b" providerId="ADAL" clId="{9B7298CA-F4C3-40E7-8938-8771DB65C63E}" dt="2024-11-11T15:33:36.787" v="418" actId="1036"/>
          <ac:spMkLst>
            <pc:docMk/>
            <pc:sldMk cId="0" sldId="263"/>
            <ac:spMk id="215" creationId="{00000000-0000-0000-0000-000000000000}"/>
          </ac:spMkLst>
        </pc:spChg>
        <pc:spChg chg="mod">
          <ac:chgData name="Qasim Mehmood" userId="d561a037-8506-46f1-9444-33c43ebfef1b" providerId="ADAL" clId="{9B7298CA-F4C3-40E7-8938-8771DB65C63E}" dt="2024-11-11T15:36:26.920" v="460" actId="1035"/>
          <ac:spMkLst>
            <pc:docMk/>
            <pc:sldMk cId="0" sldId="263"/>
            <ac:spMk id="216" creationId="{00000000-0000-0000-0000-000000000000}"/>
          </ac:spMkLst>
        </pc:spChg>
        <pc:spChg chg="mod">
          <ac:chgData name="Qasim Mehmood" userId="d561a037-8506-46f1-9444-33c43ebfef1b" providerId="ADAL" clId="{9B7298CA-F4C3-40E7-8938-8771DB65C63E}" dt="2024-11-11T15:37:35.332" v="480" actId="1035"/>
          <ac:spMkLst>
            <pc:docMk/>
            <pc:sldMk cId="0" sldId="263"/>
            <ac:spMk id="217" creationId="{00000000-0000-0000-0000-000000000000}"/>
          </ac:spMkLst>
        </pc:spChg>
        <pc:spChg chg="mod">
          <ac:chgData name="Qasim Mehmood" userId="d561a037-8506-46f1-9444-33c43ebfef1b" providerId="ADAL" clId="{9B7298CA-F4C3-40E7-8938-8771DB65C63E}" dt="2024-11-11T15:39:02.949" v="518" actId="1038"/>
          <ac:spMkLst>
            <pc:docMk/>
            <pc:sldMk cId="0" sldId="263"/>
            <ac:spMk id="229" creationId="{00000000-0000-0000-0000-000000000000}"/>
          </ac:spMkLst>
        </pc:spChg>
        <pc:spChg chg="mod">
          <ac:chgData name="Qasim Mehmood" userId="d561a037-8506-46f1-9444-33c43ebfef1b" providerId="ADAL" clId="{9B7298CA-F4C3-40E7-8938-8771DB65C63E}" dt="2024-11-11T15:40:14.285" v="542" actId="1038"/>
          <ac:spMkLst>
            <pc:docMk/>
            <pc:sldMk cId="0" sldId="263"/>
            <ac:spMk id="230" creationId="{00000000-0000-0000-0000-000000000000}"/>
          </ac:spMkLst>
        </pc:spChg>
        <pc:spChg chg="mod">
          <ac:chgData name="Qasim Mehmood" userId="d561a037-8506-46f1-9444-33c43ebfef1b" providerId="ADAL" clId="{9B7298CA-F4C3-40E7-8938-8771DB65C63E}" dt="2024-11-11T15:40:41.962" v="604" actId="1035"/>
          <ac:spMkLst>
            <pc:docMk/>
            <pc:sldMk cId="0" sldId="263"/>
            <ac:spMk id="231" creationId="{00000000-0000-0000-0000-000000000000}"/>
          </ac:spMkLst>
        </pc:spChg>
        <pc:picChg chg="add mod ord modCrop">
          <ac:chgData name="Qasim Mehmood" userId="d561a037-8506-46f1-9444-33c43ebfef1b" providerId="ADAL" clId="{9B7298CA-F4C3-40E7-8938-8771DB65C63E}" dt="2024-11-11T15:36:19.465" v="455" actId="167"/>
          <ac:picMkLst>
            <pc:docMk/>
            <pc:sldMk cId="0" sldId="263"/>
            <ac:picMk id="2" creationId="{DE294176-9740-A107-AE9B-21544112AA5A}"/>
          </ac:picMkLst>
        </pc:picChg>
        <pc:picChg chg="mod ord modCrop">
          <ac:chgData name="Qasim Mehmood" userId="d561a037-8506-46f1-9444-33c43ebfef1b" providerId="ADAL" clId="{9B7298CA-F4C3-40E7-8938-8771DB65C63E}" dt="2024-11-11T15:33:10.971" v="410" actId="167"/>
          <ac:picMkLst>
            <pc:docMk/>
            <pc:sldMk cId="0" sldId="263"/>
            <ac:picMk id="3" creationId="{9725AF84-D9FC-1A27-6F79-CFCC0B9C24A5}"/>
          </ac:picMkLst>
        </pc:picChg>
        <pc:picChg chg="add mod ord">
          <ac:chgData name="Qasim Mehmood" userId="d561a037-8506-46f1-9444-33c43ebfef1b" providerId="ADAL" clId="{9B7298CA-F4C3-40E7-8938-8771DB65C63E}" dt="2024-11-11T15:36:19.465" v="455" actId="167"/>
          <ac:picMkLst>
            <pc:docMk/>
            <pc:sldMk cId="0" sldId="263"/>
            <ac:picMk id="4" creationId="{802A2947-BBD0-9C01-4637-54F310D99D2A}"/>
          </ac:picMkLst>
        </pc:picChg>
        <pc:picChg chg="mod ord modCrop">
          <ac:chgData name="Qasim Mehmood" userId="d561a037-8506-46f1-9444-33c43ebfef1b" providerId="ADAL" clId="{9B7298CA-F4C3-40E7-8938-8771DB65C63E}" dt="2024-11-11T15:38:44.624" v="494" actId="14861"/>
          <ac:picMkLst>
            <pc:docMk/>
            <pc:sldMk cId="0" sldId="263"/>
            <ac:picMk id="5" creationId="{68D3FC90-E4E2-5E64-6FA1-C7FFEA082E0D}"/>
          </ac:picMkLst>
        </pc:picChg>
        <pc:picChg chg="mod ord modCrop">
          <ac:chgData name="Qasim Mehmood" userId="d561a037-8506-46f1-9444-33c43ebfef1b" providerId="ADAL" clId="{9B7298CA-F4C3-40E7-8938-8771DB65C63E}" dt="2024-11-11T15:39:54.595" v="533" actId="1038"/>
          <ac:picMkLst>
            <pc:docMk/>
            <pc:sldMk cId="0" sldId="263"/>
            <ac:picMk id="9" creationId="{B5AF03E4-54A0-4B49-BA0A-851D854F29E8}"/>
          </ac:picMkLst>
        </pc:picChg>
        <pc:picChg chg="mod ord modCrop">
          <ac:chgData name="Qasim Mehmood" userId="d561a037-8506-46f1-9444-33c43ebfef1b" providerId="ADAL" clId="{9B7298CA-F4C3-40E7-8938-8771DB65C63E}" dt="2024-11-11T15:38:49.219" v="495" actId="167"/>
          <ac:picMkLst>
            <pc:docMk/>
            <pc:sldMk cId="0" sldId="263"/>
            <ac:picMk id="11" creationId="{09B4B1C5-5695-1D7D-9C65-3F34F5E800AB}"/>
          </ac:picMkLst>
        </pc:picChg>
        <pc:picChg chg="del">
          <ac:chgData name="Qasim Mehmood" userId="d561a037-8506-46f1-9444-33c43ebfef1b" providerId="ADAL" clId="{9B7298CA-F4C3-40E7-8938-8771DB65C63E}" dt="2024-11-11T15:35:59.760" v="448" actId="478"/>
          <ac:picMkLst>
            <pc:docMk/>
            <pc:sldMk cId="0" sldId="263"/>
            <ac:picMk id="207" creationId="{00000000-0000-0000-0000-000000000000}"/>
          </ac:picMkLst>
        </pc:picChg>
        <pc:picChg chg="del">
          <ac:chgData name="Qasim Mehmood" userId="d561a037-8506-46f1-9444-33c43ebfef1b" providerId="ADAL" clId="{9B7298CA-F4C3-40E7-8938-8771DB65C63E}" dt="2024-11-11T15:33:14.291" v="411" actId="478"/>
          <ac:picMkLst>
            <pc:docMk/>
            <pc:sldMk cId="0" sldId="263"/>
            <ac:picMk id="209" creationId="{00000000-0000-0000-0000-000000000000}"/>
          </ac:picMkLst>
        </pc:picChg>
        <pc:picChg chg="del">
          <ac:chgData name="Qasim Mehmood" userId="d561a037-8506-46f1-9444-33c43ebfef1b" providerId="ADAL" clId="{9B7298CA-F4C3-40E7-8938-8771DB65C63E}" dt="2024-11-11T15:35:46.402" v="446" actId="478"/>
          <ac:picMkLst>
            <pc:docMk/>
            <pc:sldMk cId="0" sldId="263"/>
            <ac:picMk id="210" creationId="{00000000-0000-0000-0000-000000000000}"/>
          </ac:picMkLst>
        </pc:picChg>
        <pc:picChg chg="del">
          <ac:chgData name="Qasim Mehmood" userId="d561a037-8506-46f1-9444-33c43ebfef1b" providerId="ADAL" clId="{9B7298CA-F4C3-40E7-8938-8771DB65C63E}" dt="2024-11-11T15:37:21.331" v="477" actId="478"/>
          <ac:picMkLst>
            <pc:docMk/>
            <pc:sldMk cId="0" sldId="263"/>
            <ac:picMk id="211" creationId="{00000000-0000-0000-0000-000000000000}"/>
          </ac:picMkLst>
        </pc:picChg>
        <pc:picChg chg="del">
          <ac:chgData name="Qasim Mehmood" userId="d561a037-8506-46f1-9444-33c43ebfef1b" providerId="ADAL" clId="{9B7298CA-F4C3-40E7-8938-8771DB65C63E}" dt="2024-11-11T15:35:31.328" v="443" actId="478"/>
          <ac:picMkLst>
            <pc:docMk/>
            <pc:sldMk cId="0" sldId="263"/>
            <ac:picMk id="212" creationId="{00000000-0000-0000-0000-000000000000}"/>
          </ac:picMkLst>
        </pc:picChg>
        <pc:picChg chg="del">
          <ac:chgData name="Qasim Mehmood" userId="d561a037-8506-46f1-9444-33c43ebfef1b" providerId="ADAL" clId="{9B7298CA-F4C3-40E7-8938-8771DB65C63E}" dt="2024-11-11T15:39:58.406" v="534" actId="478"/>
          <ac:picMkLst>
            <pc:docMk/>
            <pc:sldMk cId="0" sldId="263"/>
            <ac:picMk id="224" creationId="{00000000-0000-0000-0000-000000000000}"/>
          </ac:picMkLst>
        </pc:picChg>
        <pc:picChg chg="del">
          <ac:chgData name="Qasim Mehmood" userId="d561a037-8506-46f1-9444-33c43ebfef1b" providerId="ADAL" clId="{9B7298CA-F4C3-40E7-8938-8771DB65C63E}" dt="2024-11-11T15:38:51.896" v="496" actId="478"/>
          <ac:picMkLst>
            <pc:docMk/>
            <pc:sldMk cId="0" sldId="263"/>
            <ac:picMk id="225" creationId="{00000000-0000-0000-0000-000000000000}"/>
          </ac:picMkLst>
        </pc:picChg>
        <pc:cxnChg chg="del">
          <ac:chgData name="Qasim Mehmood" userId="d561a037-8506-46f1-9444-33c43ebfef1b" providerId="ADAL" clId="{9B7298CA-F4C3-40E7-8938-8771DB65C63E}" dt="2024-11-11T15:33:40.942" v="419" actId="478"/>
          <ac:cxnSpMkLst>
            <pc:docMk/>
            <pc:sldMk cId="0" sldId="263"/>
            <ac:cxnSpMk id="213" creationId="{00000000-0000-0000-0000-000000000000}"/>
          </ac:cxnSpMkLst>
        </pc:cxnChg>
        <pc:cxnChg chg="del">
          <ac:chgData name="Qasim Mehmood" userId="d561a037-8506-46f1-9444-33c43ebfef1b" providerId="ADAL" clId="{9B7298CA-F4C3-40E7-8938-8771DB65C63E}" dt="2024-11-11T15:35:43.022" v="445" actId="478"/>
          <ac:cxnSpMkLst>
            <pc:docMk/>
            <pc:sldMk cId="0" sldId="263"/>
            <ac:cxnSpMk id="214" creationId="{00000000-0000-0000-0000-000000000000}"/>
          </ac:cxnSpMkLst>
        </pc:cxnChg>
        <pc:cxnChg chg="del">
          <ac:chgData name="Qasim Mehmood" userId="d561a037-8506-46f1-9444-33c43ebfef1b" providerId="ADAL" clId="{9B7298CA-F4C3-40E7-8938-8771DB65C63E}" dt="2024-11-11T15:37:58.998" v="483" actId="478"/>
          <ac:cxnSpMkLst>
            <pc:docMk/>
            <pc:sldMk cId="0" sldId="263"/>
            <ac:cxnSpMk id="226" creationId="{00000000-0000-0000-0000-000000000000}"/>
          </ac:cxnSpMkLst>
        </pc:cxnChg>
        <pc:cxnChg chg="del">
          <ac:chgData name="Qasim Mehmood" userId="d561a037-8506-46f1-9444-33c43ebfef1b" providerId="ADAL" clId="{9B7298CA-F4C3-40E7-8938-8771DB65C63E}" dt="2024-11-11T15:40:45.482" v="605" actId="478"/>
          <ac:cxnSpMkLst>
            <pc:docMk/>
            <pc:sldMk cId="0" sldId="263"/>
            <ac:cxnSpMk id="227" creationId="{00000000-0000-0000-0000-000000000000}"/>
          </ac:cxnSpMkLst>
        </pc:cxnChg>
        <pc:cxnChg chg="del">
          <ac:chgData name="Qasim Mehmood" userId="d561a037-8506-46f1-9444-33c43ebfef1b" providerId="ADAL" clId="{9B7298CA-F4C3-40E7-8938-8771DB65C63E}" dt="2024-11-11T15:39:08.410" v="519" actId="478"/>
          <ac:cxnSpMkLst>
            <pc:docMk/>
            <pc:sldMk cId="0" sldId="263"/>
            <ac:cxnSpMk id="228" creationId="{00000000-0000-0000-0000-000000000000}"/>
          </ac:cxnSpMkLst>
        </pc:cxnChg>
      </pc:sldChg>
      <pc:sldChg chg="modSp mod">
        <pc:chgData name="Qasim Mehmood" userId="d561a037-8506-46f1-9444-33c43ebfef1b" providerId="ADAL" clId="{9B7298CA-F4C3-40E7-8938-8771DB65C63E}" dt="2024-11-11T15:41:03.873" v="606" actId="1076"/>
        <pc:sldMkLst>
          <pc:docMk/>
          <pc:sldMk cId="0" sldId="264"/>
        </pc:sldMkLst>
        <pc:picChg chg="mod">
          <ac:chgData name="Qasim Mehmood" userId="d561a037-8506-46f1-9444-33c43ebfef1b" providerId="ADAL" clId="{9B7298CA-F4C3-40E7-8938-8771DB65C63E}" dt="2024-11-11T15:41:03.873" v="606" actId="1076"/>
          <ac:picMkLst>
            <pc:docMk/>
            <pc:sldMk cId="0" sldId="264"/>
            <ac:picMk id="7" creationId="{999F7111-1682-F667-D50C-DFD44D31F1D0}"/>
          </ac:picMkLst>
        </pc:picChg>
      </pc:sldChg>
      <pc:sldChg chg="delSp modSp mod">
        <pc:chgData name="Qasim Mehmood" userId="d561a037-8506-46f1-9444-33c43ebfef1b" providerId="ADAL" clId="{9B7298CA-F4C3-40E7-8938-8771DB65C63E}" dt="2024-11-11T15:44:06.619" v="649" actId="1035"/>
        <pc:sldMkLst>
          <pc:docMk/>
          <pc:sldMk cId="0" sldId="268"/>
        </pc:sldMkLst>
        <pc:spChg chg="mod">
          <ac:chgData name="Qasim Mehmood" userId="d561a037-8506-46f1-9444-33c43ebfef1b" providerId="ADAL" clId="{9B7298CA-F4C3-40E7-8938-8771DB65C63E}" dt="2024-11-11T15:44:06.619" v="649" actId="1035"/>
          <ac:spMkLst>
            <pc:docMk/>
            <pc:sldMk cId="0" sldId="268"/>
            <ac:spMk id="324" creationId="{00000000-0000-0000-0000-000000000000}"/>
          </ac:spMkLst>
        </pc:spChg>
        <pc:picChg chg="mod ord">
          <ac:chgData name="Qasim Mehmood" userId="d561a037-8506-46f1-9444-33c43ebfef1b" providerId="ADAL" clId="{9B7298CA-F4C3-40E7-8938-8771DB65C63E}" dt="2024-11-11T15:42:27.232" v="615" actId="167"/>
          <ac:picMkLst>
            <pc:docMk/>
            <pc:sldMk cId="0" sldId="268"/>
            <ac:picMk id="3" creationId="{2F23A50D-D518-F419-5AB5-C8100655E69D}"/>
          </ac:picMkLst>
        </pc:picChg>
        <pc:picChg chg="mod ord modCrop">
          <ac:chgData name="Qasim Mehmood" userId="d561a037-8506-46f1-9444-33c43ebfef1b" providerId="ADAL" clId="{9B7298CA-F4C3-40E7-8938-8771DB65C63E}" dt="2024-11-11T15:43:40.033" v="621" actId="167"/>
          <ac:picMkLst>
            <pc:docMk/>
            <pc:sldMk cId="0" sldId="268"/>
            <ac:picMk id="4" creationId="{91660054-2397-4C86-E20F-407A97216356}"/>
          </ac:picMkLst>
        </pc:picChg>
        <pc:picChg chg="del">
          <ac:chgData name="Qasim Mehmood" userId="d561a037-8506-46f1-9444-33c43ebfef1b" providerId="ADAL" clId="{9B7298CA-F4C3-40E7-8938-8771DB65C63E}" dt="2024-11-11T15:43:45.659" v="622" actId="478"/>
          <ac:picMkLst>
            <pc:docMk/>
            <pc:sldMk cId="0" sldId="268"/>
            <ac:picMk id="321" creationId="{00000000-0000-0000-0000-000000000000}"/>
          </ac:picMkLst>
        </pc:picChg>
        <pc:picChg chg="del">
          <ac:chgData name="Qasim Mehmood" userId="d561a037-8506-46f1-9444-33c43ebfef1b" providerId="ADAL" clId="{9B7298CA-F4C3-40E7-8938-8771DB65C63E}" dt="2024-11-11T15:42:30.165" v="616" actId="478"/>
          <ac:picMkLst>
            <pc:docMk/>
            <pc:sldMk cId="0" sldId="268"/>
            <ac:picMk id="322" creationId="{00000000-0000-0000-0000-000000000000}"/>
          </ac:picMkLst>
        </pc:picChg>
        <pc:cxnChg chg="del">
          <ac:chgData name="Qasim Mehmood" userId="d561a037-8506-46f1-9444-33c43ebfef1b" providerId="ADAL" clId="{9B7298CA-F4C3-40E7-8938-8771DB65C63E}" dt="2024-11-11T15:43:47.893" v="623" actId="478"/>
          <ac:cxnSpMkLst>
            <pc:docMk/>
            <pc:sldMk cId="0" sldId="268"/>
            <ac:cxnSpMk id="323" creationId="{00000000-0000-0000-0000-000000000000}"/>
          </ac:cxnSpMkLst>
        </pc:cxnChg>
      </pc:sldChg>
      <pc:sldChg chg="delSp modSp mod">
        <pc:chgData name="Qasim Mehmood" userId="d561a037-8506-46f1-9444-33c43ebfef1b" providerId="ADAL" clId="{9B7298CA-F4C3-40E7-8938-8771DB65C63E}" dt="2024-11-11T15:45:17.331" v="670" actId="478"/>
        <pc:sldMkLst>
          <pc:docMk/>
          <pc:sldMk cId="0" sldId="269"/>
        </pc:sldMkLst>
        <pc:spChg chg="mod">
          <ac:chgData name="Qasim Mehmood" userId="d561a037-8506-46f1-9444-33c43ebfef1b" providerId="ADAL" clId="{9B7298CA-F4C3-40E7-8938-8771DB65C63E}" dt="2024-11-11T15:44:53.701" v="667" actId="14100"/>
          <ac:spMkLst>
            <pc:docMk/>
            <pc:sldMk cId="0" sldId="269"/>
            <ac:spMk id="340" creationId="{00000000-0000-0000-0000-000000000000}"/>
          </ac:spMkLst>
        </pc:spChg>
        <pc:picChg chg="mod ord">
          <ac:chgData name="Qasim Mehmood" userId="d561a037-8506-46f1-9444-33c43ebfef1b" providerId="ADAL" clId="{9B7298CA-F4C3-40E7-8938-8771DB65C63E}" dt="2024-11-11T15:44:34.486" v="651" actId="167"/>
          <ac:picMkLst>
            <pc:docMk/>
            <pc:sldMk cId="0" sldId="269"/>
            <ac:picMk id="2" creationId="{7E2338EA-F606-2DAB-0D71-1C4077FE4261}"/>
          </ac:picMkLst>
        </pc:picChg>
        <pc:picChg chg="mod ord">
          <ac:chgData name="Qasim Mehmood" userId="d561a037-8506-46f1-9444-33c43ebfef1b" providerId="ADAL" clId="{9B7298CA-F4C3-40E7-8938-8771DB65C63E}" dt="2024-11-11T15:45:15.547" v="669" actId="167"/>
          <ac:picMkLst>
            <pc:docMk/>
            <pc:sldMk cId="0" sldId="269"/>
            <ac:picMk id="3" creationId="{F01879F7-2120-67BF-9D09-1D243129AC9B}"/>
          </ac:picMkLst>
        </pc:picChg>
        <pc:picChg chg="del">
          <ac:chgData name="Qasim Mehmood" userId="d561a037-8506-46f1-9444-33c43ebfef1b" providerId="ADAL" clId="{9B7298CA-F4C3-40E7-8938-8771DB65C63E}" dt="2024-11-11T15:44:39.401" v="652" actId="478"/>
          <ac:picMkLst>
            <pc:docMk/>
            <pc:sldMk cId="0" sldId="269"/>
            <ac:picMk id="332" creationId="{00000000-0000-0000-0000-000000000000}"/>
          </ac:picMkLst>
        </pc:picChg>
        <pc:picChg chg="del">
          <ac:chgData name="Qasim Mehmood" userId="d561a037-8506-46f1-9444-33c43ebfef1b" providerId="ADAL" clId="{9B7298CA-F4C3-40E7-8938-8771DB65C63E}" dt="2024-11-11T15:45:17.331" v="670" actId="478"/>
          <ac:picMkLst>
            <pc:docMk/>
            <pc:sldMk cId="0" sldId="269"/>
            <ac:picMk id="344" creationId="{00000000-0000-0000-0000-000000000000}"/>
          </ac:picMkLst>
        </pc:picChg>
      </pc:sldChg>
      <pc:sldChg chg="modSp mod">
        <pc:chgData name="Qasim Mehmood" userId="d561a037-8506-46f1-9444-33c43ebfef1b" providerId="ADAL" clId="{9B7298CA-F4C3-40E7-8938-8771DB65C63E}" dt="2024-11-11T15:45:42.828" v="673" actId="1076"/>
        <pc:sldMkLst>
          <pc:docMk/>
          <pc:sldMk cId="0" sldId="270"/>
        </pc:sldMkLst>
        <pc:picChg chg="mod">
          <ac:chgData name="Qasim Mehmood" userId="d561a037-8506-46f1-9444-33c43ebfef1b" providerId="ADAL" clId="{9B7298CA-F4C3-40E7-8938-8771DB65C63E}" dt="2024-11-11T15:45:42.828" v="673" actId="1076"/>
          <ac:picMkLst>
            <pc:docMk/>
            <pc:sldMk cId="0" sldId="270"/>
            <ac:picMk id="4" creationId="{BC1AE365-6151-FD53-6AA0-6D4ADBC8D8C5}"/>
          </ac:picMkLst>
        </pc:picChg>
        <pc:picChg chg="mod">
          <ac:chgData name="Qasim Mehmood" userId="d561a037-8506-46f1-9444-33c43ebfef1b" providerId="ADAL" clId="{9B7298CA-F4C3-40E7-8938-8771DB65C63E}" dt="2024-11-11T15:45:32.047" v="671" actId="1076"/>
          <ac:picMkLst>
            <pc:docMk/>
            <pc:sldMk cId="0" sldId="270"/>
            <ac:picMk id="6" creationId="{7A651B29-1D33-EAB8-5D9A-C6E7286232CB}"/>
          </ac:picMkLst>
        </pc:picChg>
        <pc:picChg chg="mod">
          <ac:chgData name="Qasim Mehmood" userId="d561a037-8506-46f1-9444-33c43ebfef1b" providerId="ADAL" clId="{9B7298CA-F4C3-40E7-8938-8771DB65C63E}" dt="2024-11-11T15:45:39.327" v="672" actId="1076"/>
          <ac:picMkLst>
            <pc:docMk/>
            <pc:sldMk cId="0" sldId="270"/>
            <ac:picMk id="8" creationId="{1E3D3581-64E8-904E-AE9D-FA0562BA2EAA}"/>
          </ac:picMkLst>
        </pc:picChg>
      </pc:sldChg>
      <pc:sldChg chg="delSp modSp mod">
        <pc:chgData name="Qasim Mehmood" userId="d561a037-8506-46f1-9444-33c43ebfef1b" providerId="ADAL" clId="{9B7298CA-F4C3-40E7-8938-8771DB65C63E}" dt="2024-11-11T15:55:21.416" v="814" actId="478"/>
        <pc:sldMkLst>
          <pc:docMk/>
          <pc:sldMk cId="0" sldId="271"/>
        </pc:sldMkLst>
        <pc:spChg chg="ord">
          <ac:chgData name="Qasim Mehmood" userId="d561a037-8506-46f1-9444-33c43ebfef1b" providerId="ADAL" clId="{9B7298CA-F4C3-40E7-8938-8771DB65C63E}" dt="2024-11-11T15:48:50.704" v="692" actId="167"/>
          <ac:spMkLst>
            <pc:docMk/>
            <pc:sldMk cId="0" sldId="271"/>
            <ac:spMk id="403" creationId="{00000000-0000-0000-0000-000000000000}"/>
          </ac:spMkLst>
        </pc:spChg>
        <pc:spChg chg="mod">
          <ac:chgData name="Qasim Mehmood" userId="d561a037-8506-46f1-9444-33c43ebfef1b" providerId="ADAL" clId="{9B7298CA-F4C3-40E7-8938-8771DB65C63E}" dt="2024-11-11T15:49:31.954" v="760" actId="1037"/>
          <ac:spMkLst>
            <pc:docMk/>
            <pc:sldMk cId="0" sldId="271"/>
            <ac:spMk id="406" creationId="{00000000-0000-0000-0000-000000000000}"/>
          </ac:spMkLst>
        </pc:spChg>
        <pc:spChg chg="mod">
          <ac:chgData name="Qasim Mehmood" userId="d561a037-8506-46f1-9444-33c43ebfef1b" providerId="ADAL" clId="{9B7298CA-F4C3-40E7-8938-8771DB65C63E}" dt="2024-11-11T15:49:44.236" v="764" actId="1037"/>
          <ac:spMkLst>
            <pc:docMk/>
            <pc:sldMk cId="0" sldId="271"/>
            <ac:spMk id="412" creationId="{00000000-0000-0000-0000-000000000000}"/>
          </ac:spMkLst>
        </pc:spChg>
        <pc:spChg chg="mod">
          <ac:chgData name="Qasim Mehmood" userId="d561a037-8506-46f1-9444-33c43ebfef1b" providerId="ADAL" clId="{9B7298CA-F4C3-40E7-8938-8771DB65C63E}" dt="2024-11-11T15:49:58.175" v="767" actId="1038"/>
          <ac:spMkLst>
            <pc:docMk/>
            <pc:sldMk cId="0" sldId="271"/>
            <ac:spMk id="416" creationId="{00000000-0000-0000-0000-000000000000}"/>
          </ac:spMkLst>
        </pc:spChg>
        <pc:spChg chg="mod">
          <ac:chgData name="Qasim Mehmood" userId="d561a037-8506-46f1-9444-33c43ebfef1b" providerId="ADAL" clId="{9B7298CA-F4C3-40E7-8938-8771DB65C63E}" dt="2024-11-11T15:53:46.992" v="798" actId="1076"/>
          <ac:spMkLst>
            <pc:docMk/>
            <pc:sldMk cId="0" sldId="271"/>
            <ac:spMk id="417" creationId="{00000000-0000-0000-0000-000000000000}"/>
          </ac:spMkLst>
        </pc:spChg>
        <pc:spChg chg="mod">
          <ac:chgData name="Qasim Mehmood" userId="d561a037-8506-46f1-9444-33c43ebfef1b" providerId="ADAL" clId="{9B7298CA-F4C3-40E7-8938-8771DB65C63E}" dt="2024-11-11T15:53:59.254" v="809" actId="1035"/>
          <ac:spMkLst>
            <pc:docMk/>
            <pc:sldMk cId="0" sldId="271"/>
            <ac:spMk id="418" creationId="{00000000-0000-0000-0000-000000000000}"/>
          </ac:spMkLst>
        </pc:spChg>
        <pc:spChg chg="mod">
          <ac:chgData name="Qasim Mehmood" userId="d561a037-8506-46f1-9444-33c43ebfef1b" providerId="ADAL" clId="{9B7298CA-F4C3-40E7-8938-8771DB65C63E}" dt="2024-11-11T15:53:39.395" v="797" actId="1036"/>
          <ac:spMkLst>
            <pc:docMk/>
            <pc:sldMk cId="0" sldId="271"/>
            <ac:spMk id="420" creationId="{00000000-0000-0000-0000-000000000000}"/>
          </ac:spMkLst>
        </pc:spChg>
        <pc:picChg chg="mod ord">
          <ac:chgData name="Qasim Mehmood" userId="d561a037-8506-46f1-9444-33c43ebfef1b" providerId="ADAL" clId="{9B7298CA-F4C3-40E7-8938-8771DB65C63E}" dt="2024-11-11T15:53:25.459" v="774" actId="1076"/>
          <ac:picMkLst>
            <pc:docMk/>
            <pc:sldMk cId="0" sldId="271"/>
            <ac:picMk id="3" creationId="{A63B683D-4EAD-83FE-8ACE-BEE9F44899A2}"/>
          </ac:picMkLst>
        </pc:picChg>
        <pc:picChg chg="mod ord">
          <ac:chgData name="Qasim Mehmood" userId="d561a037-8506-46f1-9444-33c43ebfef1b" providerId="ADAL" clId="{9B7298CA-F4C3-40E7-8938-8771DB65C63E}" dt="2024-11-11T15:49:11.689" v="695" actId="167"/>
          <ac:picMkLst>
            <pc:docMk/>
            <pc:sldMk cId="0" sldId="271"/>
            <ac:picMk id="5" creationId="{C7E54216-8BD7-4766-10ED-00DAE941ECCB}"/>
          </ac:picMkLst>
        </pc:picChg>
        <pc:picChg chg="mod ord">
          <ac:chgData name="Qasim Mehmood" userId="d561a037-8506-46f1-9444-33c43ebfef1b" providerId="ADAL" clId="{9B7298CA-F4C3-40E7-8938-8771DB65C63E}" dt="2024-11-11T15:49:11.689" v="695" actId="167"/>
          <ac:picMkLst>
            <pc:docMk/>
            <pc:sldMk cId="0" sldId="271"/>
            <ac:picMk id="7" creationId="{94554413-72FF-4CFA-6ADB-C1F53B7AB126}"/>
          </ac:picMkLst>
        </pc:picChg>
        <pc:picChg chg="del">
          <ac:chgData name="Qasim Mehmood" userId="d561a037-8506-46f1-9444-33c43ebfef1b" providerId="ADAL" clId="{9B7298CA-F4C3-40E7-8938-8771DB65C63E}" dt="2024-11-11T15:49:50.217" v="765" actId="478"/>
          <ac:picMkLst>
            <pc:docMk/>
            <pc:sldMk cId="0" sldId="271"/>
            <ac:picMk id="398" creationId="{00000000-0000-0000-0000-000000000000}"/>
          </ac:picMkLst>
        </pc:picChg>
        <pc:picChg chg="del">
          <ac:chgData name="Qasim Mehmood" userId="d561a037-8506-46f1-9444-33c43ebfef1b" providerId="ADAL" clId="{9B7298CA-F4C3-40E7-8938-8771DB65C63E}" dt="2024-11-11T15:48:58.870" v="693" actId="478"/>
          <ac:picMkLst>
            <pc:docMk/>
            <pc:sldMk cId="0" sldId="271"/>
            <ac:picMk id="399" creationId="{00000000-0000-0000-0000-000000000000}"/>
          </ac:picMkLst>
        </pc:picChg>
        <pc:picChg chg="del">
          <ac:chgData name="Qasim Mehmood" userId="d561a037-8506-46f1-9444-33c43ebfef1b" providerId="ADAL" clId="{9B7298CA-F4C3-40E7-8938-8771DB65C63E}" dt="2024-11-11T15:52:55.949" v="770" actId="478"/>
          <ac:picMkLst>
            <pc:docMk/>
            <pc:sldMk cId="0" sldId="271"/>
            <ac:picMk id="414" creationId="{00000000-0000-0000-0000-000000000000}"/>
          </ac:picMkLst>
        </pc:picChg>
        <pc:picChg chg="del">
          <ac:chgData name="Qasim Mehmood" userId="d561a037-8506-46f1-9444-33c43ebfef1b" providerId="ADAL" clId="{9B7298CA-F4C3-40E7-8938-8771DB65C63E}" dt="2024-11-11T15:54:02.653" v="810" actId="478"/>
          <ac:picMkLst>
            <pc:docMk/>
            <pc:sldMk cId="0" sldId="271"/>
            <ac:picMk id="419" creationId="{00000000-0000-0000-0000-000000000000}"/>
          </ac:picMkLst>
        </pc:picChg>
        <pc:cxnChg chg="del">
          <ac:chgData name="Qasim Mehmood" userId="d561a037-8506-46f1-9444-33c43ebfef1b" providerId="ADAL" clId="{9B7298CA-F4C3-40E7-8938-8771DB65C63E}" dt="2024-11-11T15:50:02.508" v="768" actId="478"/>
          <ac:cxnSpMkLst>
            <pc:docMk/>
            <pc:sldMk cId="0" sldId="271"/>
            <ac:cxnSpMk id="413" creationId="{00000000-0000-0000-0000-000000000000}"/>
          </ac:cxnSpMkLst>
        </pc:cxnChg>
        <pc:cxnChg chg="del">
          <ac:chgData name="Qasim Mehmood" userId="d561a037-8506-46f1-9444-33c43ebfef1b" providerId="ADAL" clId="{9B7298CA-F4C3-40E7-8938-8771DB65C63E}" dt="2024-11-11T15:55:21.416" v="814" actId="478"/>
          <ac:cxnSpMkLst>
            <pc:docMk/>
            <pc:sldMk cId="0" sldId="271"/>
            <ac:cxnSpMk id="415" creationId="{00000000-0000-0000-0000-000000000000}"/>
          </ac:cxnSpMkLst>
        </pc:cxnChg>
      </pc:sldChg>
      <pc:sldChg chg="delSp modSp mod">
        <pc:chgData name="Qasim Mehmood" userId="d561a037-8506-46f1-9444-33c43ebfef1b" providerId="ADAL" clId="{9B7298CA-F4C3-40E7-8938-8771DB65C63E}" dt="2024-11-11T16:00:23.485" v="947" actId="1037"/>
        <pc:sldMkLst>
          <pc:docMk/>
          <pc:sldMk cId="0" sldId="272"/>
        </pc:sldMkLst>
        <pc:spChg chg="ord">
          <ac:chgData name="Qasim Mehmood" userId="d561a037-8506-46f1-9444-33c43ebfef1b" providerId="ADAL" clId="{9B7298CA-F4C3-40E7-8938-8771DB65C63E}" dt="2024-11-11T15:57:45.805" v="831" actId="167"/>
          <ac:spMkLst>
            <pc:docMk/>
            <pc:sldMk cId="0" sldId="272"/>
            <ac:spMk id="441" creationId="{00000000-0000-0000-0000-000000000000}"/>
          </ac:spMkLst>
        </pc:spChg>
        <pc:spChg chg="mod">
          <ac:chgData name="Qasim Mehmood" userId="d561a037-8506-46f1-9444-33c43ebfef1b" providerId="ADAL" clId="{9B7298CA-F4C3-40E7-8938-8771DB65C63E}" dt="2024-11-11T15:59:18.012" v="845" actId="1038"/>
          <ac:spMkLst>
            <pc:docMk/>
            <pc:sldMk cId="0" sldId="272"/>
            <ac:spMk id="448" creationId="{00000000-0000-0000-0000-000000000000}"/>
          </ac:spMkLst>
        </pc:spChg>
        <pc:spChg chg="mod">
          <ac:chgData name="Qasim Mehmood" userId="d561a037-8506-46f1-9444-33c43ebfef1b" providerId="ADAL" clId="{9B7298CA-F4C3-40E7-8938-8771DB65C63E}" dt="2024-11-11T15:58:58.438" v="840" actId="1076"/>
          <ac:spMkLst>
            <pc:docMk/>
            <pc:sldMk cId="0" sldId="272"/>
            <ac:spMk id="449" creationId="{00000000-0000-0000-0000-000000000000}"/>
          </ac:spMkLst>
        </pc:spChg>
        <pc:spChg chg="mod">
          <ac:chgData name="Qasim Mehmood" userId="d561a037-8506-46f1-9444-33c43ebfef1b" providerId="ADAL" clId="{9B7298CA-F4C3-40E7-8938-8771DB65C63E}" dt="2024-11-11T16:00:23.485" v="947" actId="1037"/>
          <ac:spMkLst>
            <pc:docMk/>
            <pc:sldMk cId="0" sldId="272"/>
            <ac:spMk id="450" creationId="{00000000-0000-0000-0000-000000000000}"/>
          </ac:spMkLst>
        </pc:spChg>
        <pc:spChg chg="mod">
          <ac:chgData name="Qasim Mehmood" userId="d561a037-8506-46f1-9444-33c43ebfef1b" providerId="ADAL" clId="{9B7298CA-F4C3-40E7-8938-8771DB65C63E}" dt="2024-11-11T16:00:12.211" v="904" actId="1037"/>
          <ac:spMkLst>
            <pc:docMk/>
            <pc:sldMk cId="0" sldId="272"/>
            <ac:spMk id="454" creationId="{00000000-0000-0000-0000-000000000000}"/>
          </ac:spMkLst>
        </pc:spChg>
        <pc:spChg chg="mod">
          <ac:chgData name="Qasim Mehmood" userId="d561a037-8506-46f1-9444-33c43ebfef1b" providerId="ADAL" clId="{9B7298CA-F4C3-40E7-8938-8771DB65C63E}" dt="2024-11-11T15:58:37.775" v="837" actId="1035"/>
          <ac:spMkLst>
            <pc:docMk/>
            <pc:sldMk cId="0" sldId="272"/>
            <ac:spMk id="466" creationId="{00000000-0000-0000-0000-000000000000}"/>
          </ac:spMkLst>
        </pc:spChg>
        <pc:picChg chg="mod ord">
          <ac:chgData name="Qasim Mehmood" userId="d561a037-8506-46f1-9444-33c43ebfef1b" providerId="ADAL" clId="{9B7298CA-F4C3-40E7-8938-8771DB65C63E}" dt="2024-11-11T15:59:54.573" v="852" actId="1076"/>
          <ac:picMkLst>
            <pc:docMk/>
            <pc:sldMk cId="0" sldId="272"/>
            <ac:picMk id="3" creationId="{DBB1402C-0CD1-401A-F1ED-1C45A4F5C475}"/>
          </ac:picMkLst>
        </pc:picChg>
        <pc:picChg chg="mod ord">
          <ac:chgData name="Qasim Mehmood" userId="d561a037-8506-46f1-9444-33c43ebfef1b" providerId="ADAL" clId="{9B7298CA-F4C3-40E7-8938-8771DB65C63E}" dt="2024-11-11T15:58:52.362" v="839" actId="1076"/>
          <ac:picMkLst>
            <pc:docMk/>
            <pc:sldMk cId="0" sldId="272"/>
            <ac:picMk id="5" creationId="{AD7B0782-711F-984F-3B9A-669C28E522E4}"/>
          </ac:picMkLst>
        </pc:picChg>
        <pc:picChg chg="mod ord">
          <ac:chgData name="Qasim Mehmood" userId="d561a037-8506-46f1-9444-33c43ebfef1b" providerId="ADAL" clId="{9B7298CA-F4C3-40E7-8938-8771DB65C63E}" dt="2024-11-11T15:58:31.858" v="832" actId="1076"/>
          <ac:picMkLst>
            <pc:docMk/>
            <pc:sldMk cId="0" sldId="272"/>
            <ac:picMk id="6" creationId="{ABECEAA6-4015-597C-8DA0-21D185525BCA}"/>
          </ac:picMkLst>
        </pc:picChg>
        <pc:picChg chg="del">
          <ac:chgData name="Qasim Mehmood" userId="d561a037-8506-46f1-9444-33c43ebfef1b" providerId="ADAL" clId="{9B7298CA-F4C3-40E7-8938-8771DB65C63E}" dt="2024-11-11T15:59:43.105" v="850" actId="478"/>
          <ac:picMkLst>
            <pc:docMk/>
            <pc:sldMk cId="0" sldId="272"/>
            <ac:picMk id="432" creationId="{00000000-0000-0000-0000-000000000000}"/>
          </ac:picMkLst>
        </pc:picChg>
        <pc:picChg chg="del">
          <ac:chgData name="Qasim Mehmood" userId="d561a037-8506-46f1-9444-33c43ebfef1b" providerId="ADAL" clId="{9B7298CA-F4C3-40E7-8938-8771DB65C63E}" dt="2024-11-11T15:59:22.386" v="847" actId="478"/>
          <ac:picMkLst>
            <pc:docMk/>
            <pc:sldMk cId="0" sldId="272"/>
            <ac:picMk id="434" creationId="{00000000-0000-0000-0000-000000000000}"/>
          </ac:picMkLst>
        </pc:picChg>
        <pc:picChg chg="del mod">
          <ac:chgData name="Qasim Mehmood" userId="d561a037-8506-46f1-9444-33c43ebfef1b" providerId="ADAL" clId="{9B7298CA-F4C3-40E7-8938-8771DB65C63E}" dt="2024-11-11T15:59:21.428" v="846" actId="478"/>
          <ac:picMkLst>
            <pc:docMk/>
            <pc:sldMk cId="0" sldId="272"/>
            <ac:picMk id="435" creationId="{00000000-0000-0000-0000-000000000000}"/>
          </ac:picMkLst>
        </pc:picChg>
        <pc:picChg chg="del">
          <ac:chgData name="Qasim Mehmood" userId="d561a037-8506-46f1-9444-33c43ebfef1b" providerId="ADAL" clId="{9B7298CA-F4C3-40E7-8938-8771DB65C63E}" dt="2024-11-11T15:58:40.928" v="838" actId="478"/>
          <ac:picMkLst>
            <pc:docMk/>
            <pc:sldMk cId="0" sldId="272"/>
            <ac:picMk id="436" creationId="{00000000-0000-0000-0000-000000000000}"/>
          </ac:picMkLst>
        </pc:picChg>
        <pc:cxnChg chg="del">
          <ac:chgData name="Qasim Mehmood" userId="d561a037-8506-46f1-9444-33c43ebfef1b" providerId="ADAL" clId="{9B7298CA-F4C3-40E7-8938-8771DB65C63E}" dt="2024-11-11T15:59:46.224" v="851" actId="478"/>
          <ac:cxnSpMkLst>
            <pc:docMk/>
            <pc:sldMk cId="0" sldId="272"/>
            <ac:cxnSpMk id="431" creationId="{00000000-0000-0000-0000-000000000000}"/>
          </ac:cxnSpMkLst>
        </pc:cxnChg>
        <pc:cxnChg chg="del">
          <ac:chgData name="Qasim Mehmood" userId="d561a037-8506-46f1-9444-33c43ebfef1b" providerId="ADAL" clId="{9B7298CA-F4C3-40E7-8938-8771DB65C63E}" dt="2024-11-11T15:59:25.746" v="848" actId="478"/>
          <ac:cxnSpMkLst>
            <pc:docMk/>
            <pc:sldMk cId="0" sldId="272"/>
            <ac:cxnSpMk id="471" creationId="{00000000-0000-0000-0000-000000000000}"/>
          </ac:cxnSpMkLst>
        </pc:cxnChg>
      </pc:sldChg>
      <pc:sldChg chg="delSp modSp mod">
        <pc:chgData name="Qasim Mehmood" userId="d561a037-8506-46f1-9444-33c43ebfef1b" providerId="ADAL" clId="{9B7298CA-F4C3-40E7-8938-8771DB65C63E}" dt="2024-11-11T16:02:42.202" v="968" actId="14100"/>
        <pc:sldMkLst>
          <pc:docMk/>
          <pc:sldMk cId="0" sldId="277"/>
        </pc:sldMkLst>
        <pc:spChg chg="mod">
          <ac:chgData name="Qasim Mehmood" userId="d561a037-8506-46f1-9444-33c43ebfef1b" providerId="ADAL" clId="{9B7298CA-F4C3-40E7-8938-8771DB65C63E}" dt="2024-11-11T16:02:01.746" v="961" actId="1036"/>
          <ac:spMkLst>
            <pc:docMk/>
            <pc:sldMk cId="0" sldId="277"/>
            <ac:spMk id="560" creationId="{00000000-0000-0000-0000-000000000000}"/>
          </ac:spMkLst>
        </pc:spChg>
        <pc:spChg chg="mod">
          <ac:chgData name="Qasim Mehmood" userId="d561a037-8506-46f1-9444-33c43ebfef1b" providerId="ADAL" clId="{9B7298CA-F4C3-40E7-8938-8771DB65C63E}" dt="2024-11-11T16:02:05.269" v="963" actId="1037"/>
          <ac:spMkLst>
            <pc:docMk/>
            <pc:sldMk cId="0" sldId="277"/>
            <ac:spMk id="564" creationId="{00000000-0000-0000-0000-000000000000}"/>
          </ac:spMkLst>
        </pc:spChg>
        <pc:picChg chg="mod ord modCrop">
          <ac:chgData name="Qasim Mehmood" userId="d561a037-8506-46f1-9444-33c43ebfef1b" providerId="ADAL" clId="{9B7298CA-F4C3-40E7-8938-8771DB65C63E}" dt="2024-11-11T16:02:42.202" v="968" actId="14100"/>
          <ac:picMkLst>
            <pc:docMk/>
            <pc:sldMk cId="0" sldId="277"/>
            <ac:picMk id="3" creationId="{E13769A5-7802-F22F-5BCD-EF504BE11B81}"/>
          </ac:picMkLst>
        </pc:picChg>
        <pc:picChg chg="mod ord">
          <ac:chgData name="Qasim Mehmood" userId="d561a037-8506-46f1-9444-33c43ebfef1b" providerId="ADAL" clId="{9B7298CA-F4C3-40E7-8938-8771DB65C63E}" dt="2024-11-11T16:01:07.992" v="952" actId="167"/>
          <ac:picMkLst>
            <pc:docMk/>
            <pc:sldMk cId="0" sldId="277"/>
            <ac:picMk id="5" creationId="{95F10B10-390A-43C5-C53E-78F4ACCFFB48}"/>
          </ac:picMkLst>
        </pc:picChg>
        <pc:picChg chg="del">
          <ac:chgData name="Qasim Mehmood" userId="d561a037-8506-46f1-9444-33c43ebfef1b" providerId="ADAL" clId="{9B7298CA-F4C3-40E7-8938-8771DB65C63E}" dt="2024-11-11T16:01:52.454" v="958" actId="478"/>
          <ac:picMkLst>
            <pc:docMk/>
            <pc:sldMk cId="0" sldId="277"/>
            <ac:picMk id="553" creationId="{00000000-0000-0000-0000-000000000000}"/>
          </ac:picMkLst>
        </pc:picChg>
        <pc:picChg chg="del">
          <ac:chgData name="Qasim Mehmood" userId="d561a037-8506-46f1-9444-33c43ebfef1b" providerId="ADAL" clId="{9B7298CA-F4C3-40E7-8938-8771DB65C63E}" dt="2024-11-11T16:02:12.448" v="964" actId="478"/>
          <ac:picMkLst>
            <pc:docMk/>
            <pc:sldMk cId="0" sldId="277"/>
            <ac:picMk id="563" creationId="{00000000-0000-0000-0000-000000000000}"/>
          </ac:picMkLst>
        </pc:picChg>
        <pc:cxnChg chg="del">
          <ac:chgData name="Qasim Mehmood" userId="d561a037-8506-46f1-9444-33c43ebfef1b" providerId="ADAL" clId="{9B7298CA-F4C3-40E7-8938-8771DB65C63E}" dt="2024-11-11T16:02:15.430" v="965" actId="478"/>
          <ac:cxnSpMkLst>
            <pc:docMk/>
            <pc:sldMk cId="0" sldId="277"/>
            <ac:cxnSpMk id="566" creationId="{00000000-0000-0000-0000-000000000000}"/>
          </ac:cxnSpMkLst>
        </pc:cxnChg>
      </pc:sldChg>
      <pc:sldChg chg="delSp modSp mod">
        <pc:chgData name="Qasim Mehmood" userId="d561a037-8506-46f1-9444-33c43ebfef1b" providerId="ADAL" clId="{9B7298CA-F4C3-40E7-8938-8771DB65C63E}" dt="2024-11-11T16:06:57.505" v="1134" actId="478"/>
        <pc:sldMkLst>
          <pc:docMk/>
          <pc:sldMk cId="0" sldId="278"/>
        </pc:sldMkLst>
        <pc:spChg chg="mod">
          <ac:chgData name="Qasim Mehmood" userId="d561a037-8506-46f1-9444-33c43ebfef1b" providerId="ADAL" clId="{9B7298CA-F4C3-40E7-8938-8771DB65C63E}" dt="2024-11-11T16:05:49.102" v="1086" actId="1035"/>
          <ac:spMkLst>
            <pc:docMk/>
            <pc:sldMk cId="0" sldId="278"/>
            <ac:spMk id="578" creationId="{00000000-0000-0000-0000-000000000000}"/>
          </ac:spMkLst>
        </pc:spChg>
        <pc:spChg chg="mod">
          <ac:chgData name="Qasim Mehmood" userId="d561a037-8506-46f1-9444-33c43ebfef1b" providerId="ADAL" clId="{9B7298CA-F4C3-40E7-8938-8771DB65C63E}" dt="2024-11-11T16:05:01.943" v="1028" actId="20577"/>
          <ac:spMkLst>
            <pc:docMk/>
            <pc:sldMk cId="0" sldId="278"/>
            <ac:spMk id="582" creationId="{00000000-0000-0000-0000-000000000000}"/>
          </ac:spMkLst>
        </pc:spChg>
        <pc:spChg chg="mod">
          <ac:chgData name="Qasim Mehmood" userId="d561a037-8506-46f1-9444-33c43ebfef1b" providerId="ADAL" clId="{9B7298CA-F4C3-40E7-8938-8771DB65C63E}" dt="2024-11-11T16:05:30" v="1056" actId="1035"/>
          <ac:spMkLst>
            <pc:docMk/>
            <pc:sldMk cId="0" sldId="278"/>
            <ac:spMk id="583" creationId="{00000000-0000-0000-0000-000000000000}"/>
          </ac:spMkLst>
        </pc:spChg>
        <pc:spChg chg="mod">
          <ac:chgData name="Qasim Mehmood" userId="d561a037-8506-46f1-9444-33c43ebfef1b" providerId="ADAL" clId="{9B7298CA-F4C3-40E7-8938-8771DB65C63E}" dt="2024-11-11T16:05:38.499" v="1071" actId="1035"/>
          <ac:spMkLst>
            <pc:docMk/>
            <pc:sldMk cId="0" sldId="278"/>
            <ac:spMk id="584" creationId="{00000000-0000-0000-0000-000000000000}"/>
          </ac:spMkLst>
        </pc:spChg>
        <pc:spChg chg="mod">
          <ac:chgData name="Qasim Mehmood" userId="d561a037-8506-46f1-9444-33c43ebfef1b" providerId="ADAL" clId="{9B7298CA-F4C3-40E7-8938-8771DB65C63E}" dt="2024-11-11T16:06:52.051" v="1133" actId="1035"/>
          <ac:spMkLst>
            <pc:docMk/>
            <pc:sldMk cId="0" sldId="278"/>
            <ac:spMk id="585" creationId="{00000000-0000-0000-0000-000000000000}"/>
          </ac:spMkLst>
        </pc:spChg>
        <pc:spChg chg="mod">
          <ac:chgData name="Qasim Mehmood" userId="d561a037-8506-46f1-9444-33c43ebfef1b" providerId="ADAL" clId="{9B7298CA-F4C3-40E7-8938-8771DB65C63E}" dt="2024-11-11T16:06:52.051" v="1133" actId="1035"/>
          <ac:spMkLst>
            <pc:docMk/>
            <pc:sldMk cId="0" sldId="278"/>
            <ac:spMk id="586" creationId="{00000000-0000-0000-0000-000000000000}"/>
          </ac:spMkLst>
        </pc:spChg>
        <pc:spChg chg="mod">
          <ac:chgData name="Qasim Mehmood" userId="d561a037-8506-46f1-9444-33c43ebfef1b" providerId="ADAL" clId="{9B7298CA-F4C3-40E7-8938-8771DB65C63E}" dt="2024-11-11T16:05:21.431" v="1045" actId="1035"/>
          <ac:spMkLst>
            <pc:docMk/>
            <pc:sldMk cId="0" sldId="278"/>
            <ac:spMk id="590" creationId="{00000000-0000-0000-0000-000000000000}"/>
          </ac:spMkLst>
        </pc:spChg>
        <pc:picChg chg="mod ord">
          <ac:chgData name="Qasim Mehmood" userId="d561a037-8506-46f1-9444-33c43ebfef1b" providerId="ADAL" clId="{9B7298CA-F4C3-40E7-8938-8771DB65C63E}" dt="2024-11-11T16:05:15.504" v="1030" actId="1036"/>
          <ac:picMkLst>
            <pc:docMk/>
            <pc:sldMk cId="0" sldId="278"/>
            <ac:picMk id="2" creationId="{2821B5E2-4400-B629-A55C-5BABD940FC4A}"/>
          </ac:picMkLst>
        </pc:picChg>
        <pc:picChg chg="mod ord">
          <ac:chgData name="Qasim Mehmood" userId="d561a037-8506-46f1-9444-33c43ebfef1b" providerId="ADAL" clId="{9B7298CA-F4C3-40E7-8938-8771DB65C63E}" dt="2024-11-11T16:04:19.026" v="973" actId="167"/>
          <ac:picMkLst>
            <pc:docMk/>
            <pc:sldMk cId="0" sldId="278"/>
            <ac:picMk id="3" creationId="{A7351FBD-EF62-860A-FDFA-0A6A9FBAD9C7}"/>
          </ac:picMkLst>
        </pc:picChg>
        <pc:picChg chg="del mod">
          <ac:chgData name="Qasim Mehmood" userId="d561a037-8506-46f1-9444-33c43ebfef1b" providerId="ADAL" clId="{9B7298CA-F4C3-40E7-8938-8771DB65C63E}" dt="2024-11-11T16:06:28.508" v="1087" actId="478"/>
          <ac:picMkLst>
            <pc:docMk/>
            <pc:sldMk cId="0" sldId="278"/>
            <ac:picMk id="571" creationId="{00000000-0000-0000-0000-000000000000}"/>
          </ac:picMkLst>
        </pc:picChg>
        <pc:picChg chg="del mod">
          <ac:chgData name="Qasim Mehmood" userId="d561a037-8506-46f1-9444-33c43ebfef1b" providerId="ADAL" clId="{9B7298CA-F4C3-40E7-8938-8771DB65C63E}" dt="2024-11-11T16:06:57.505" v="1134" actId="478"/>
          <ac:picMkLst>
            <pc:docMk/>
            <pc:sldMk cId="0" sldId="278"/>
            <ac:picMk id="581" creationId="{00000000-0000-0000-0000-000000000000}"/>
          </ac:picMkLst>
        </pc:picChg>
      </pc:sldChg>
      <pc:sldChg chg="modSp mod">
        <pc:chgData name="Qasim Mehmood" userId="d561a037-8506-46f1-9444-33c43ebfef1b" providerId="ADAL" clId="{9B7298CA-F4C3-40E7-8938-8771DB65C63E}" dt="2024-11-11T16:11:03.984" v="1141" actId="732"/>
        <pc:sldMkLst>
          <pc:docMk/>
          <pc:sldMk cId="0" sldId="279"/>
        </pc:sldMkLst>
        <pc:picChg chg="mod modCrop">
          <ac:chgData name="Qasim Mehmood" userId="d561a037-8506-46f1-9444-33c43ebfef1b" providerId="ADAL" clId="{9B7298CA-F4C3-40E7-8938-8771DB65C63E}" dt="2024-11-11T16:11:03.984" v="1141" actId="732"/>
          <ac:picMkLst>
            <pc:docMk/>
            <pc:sldMk cId="0" sldId="279"/>
            <ac:picMk id="3" creationId="{B0C07874-ADAA-23E3-1EEA-0D8AC599E25E}"/>
          </ac:picMkLst>
        </pc:picChg>
        <pc:picChg chg="mod">
          <ac:chgData name="Qasim Mehmood" userId="d561a037-8506-46f1-9444-33c43ebfef1b" providerId="ADAL" clId="{9B7298CA-F4C3-40E7-8938-8771DB65C63E}" dt="2024-11-11T16:08:10.571" v="1136" actId="1076"/>
          <ac:picMkLst>
            <pc:docMk/>
            <pc:sldMk cId="0" sldId="279"/>
            <ac:picMk id="5" creationId="{D810D1A3-203F-AFDB-9194-CF0F64567174}"/>
          </ac:picMkLst>
        </pc:picChg>
      </pc:sldChg>
      <pc:sldChg chg="delSp modSp mod">
        <pc:chgData name="Qasim Mehmood" userId="d561a037-8506-46f1-9444-33c43ebfef1b" providerId="ADAL" clId="{9B7298CA-F4C3-40E7-8938-8771DB65C63E}" dt="2024-11-11T16:13:09.435" v="1211" actId="1037"/>
        <pc:sldMkLst>
          <pc:docMk/>
          <pc:sldMk cId="0" sldId="280"/>
        </pc:sldMkLst>
        <pc:spChg chg="mod">
          <ac:chgData name="Qasim Mehmood" userId="d561a037-8506-46f1-9444-33c43ebfef1b" providerId="ADAL" clId="{9B7298CA-F4C3-40E7-8938-8771DB65C63E}" dt="2024-11-11T16:12:50.428" v="1171" actId="1035"/>
          <ac:spMkLst>
            <pc:docMk/>
            <pc:sldMk cId="0" sldId="280"/>
            <ac:spMk id="643" creationId="{00000000-0000-0000-0000-000000000000}"/>
          </ac:spMkLst>
        </pc:spChg>
        <pc:spChg chg="mod">
          <ac:chgData name="Qasim Mehmood" userId="d561a037-8506-46f1-9444-33c43ebfef1b" providerId="ADAL" clId="{9B7298CA-F4C3-40E7-8938-8771DB65C63E}" dt="2024-11-11T16:13:01.236" v="1205" actId="1037"/>
          <ac:spMkLst>
            <pc:docMk/>
            <pc:sldMk cId="0" sldId="280"/>
            <ac:spMk id="644" creationId="{00000000-0000-0000-0000-000000000000}"/>
          </ac:spMkLst>
        </pc:spChg>
        <pc:spChg chg="mod">
          <ac:chgData name="Qasim Mehmood" userId="d561a037-8506-46f1-9444-33c43ebfef1b" providerId="ADAL" clId="{9B7298CA-F4C3-40E7-8938-8771DB65C63E}" dt="2024-11-11T16:13:09.435" v="1211" actId="1037"/>
          <ac:spMkLst>
            <pc:docMk/>
            <pc:sldMk cId="0" sldId="280"/>
            <ac:spMk id="645" creationId="{00000000-0000-0000-0000-000000000000}"/>
          </ac:spMkLst>
        </pc:spChg>
        <pc:spChg chg="mod">
          <ac:chgData name="Qasim Mehmood" userId="d561a037-8506-46f1-9444-33c43ebfef1b" providerId="ADAL" clId="{9B7298CA-F4C3-40E7-8938-8771DB65C63E}" dt="2024-11-11T16:12:19.611" v="1156" actId="1035"/>
          <ac:spMkLst>
            <pc:docMk/>
            <pc:sldMk cId="0" sldId="280"/>
            <ac:spMk id="646" creationId="{00000000-0000-0000-0000-000000000000}"/>
          </ac:spMkLst>
        </pc:spChg>
        <pc:picChg chg="mod ord">
          <ac:chgData name="Qasim Mehmood" userId="d561a037-8506-46f1-9444-33c43ebfef1b" providerId="ADAL" clId="{9B7298CA-F4C3-40E7-8938-8771DB65C63E}" dt="2024-11-11T16:12:08.008" v="1151" actId="167"/>
          <ac:picMkLst>
            <pc:docMk/>
            <pc:sldMk cId="0" sldId="280"/>
            <ac:picMk id="3" creationId="{CF867514-D5CF-9C5A-BA0B-7F6A217236B4}"/>
          </ac:picMkLst>
        </pc:picChg>
        <pc:picChg chg="mod ord">
          <ac:chgData name="Qasim Mehmood" userId="d561a037-8506-46f1-9444-33c43ebfef1b" providerId="ADAL" clId="{9B7298CA-F4C3-40E7-8938-8771DB65C63E}" dt="2024-11-11T16:12:29.073" v="1157" actId="167"/>
          <ac:picMkLst>
            <pc:docMk/>
            <pc:sldMk cId="0" sldId="280"/>
            <ac:picMk id="5" creationId="{341711C7-58F4-F67E-58ED-E3C07E5F8AB8}"/>
          </ac:picMkLst>
        </pc:picChg>
        <pc:picChg chg="del">
          <ac:chgData name="Qasim Mehmood" userId="d561a037-8506-46f1-9444-33c43ebfef1b" providerId="ADAL" clId="{9B7298CA-F4C3-40E7-8938-8771DB65C63E}" dt="2024-11-11T16:12:42.112" v="1158" actId="478"/>
          <ac:picMkLst>
            <pc:docMk/>
            <pc:sldMk cId="0" sldId="280"/>
            <ac:picMk id="633" creationId="{00000000-0000-0000-0000-000000000000}"/>
          </ac:picMkLst>
        </pc:picChg>
        <pc:picChg chg="del">
          <ac:chgData name="Qasim Mehmood" userId="d561a037-8506-46f1-9444-33c43ebfef1b" providerId="ADAL" clId="{9B7298CA-F4C3-40E7-8938-8771DB65C63E}" dt="2024-11-11T16:12:11.934" v="1152" actId="478"/>
          <ac:picMkLst>
            <pc:docMk/>
            <pc:sldMk cId="0" sldId="280"/>
            <ac:picMk id="635" creationId="{00000000-0000-0000-0000-000000000000}"/>
          </ac:picMkLst>
        </pc:picChg>
      </pc:sldChg>
      <pc:sldChg chg="modSp mod">
        <pc:chgData name="Qasim Mehmood" userId="d561a037-8506-46f1-9444-33c43ebfef1b" providerId="ADAL" clId="{9B7298CA-F4C3-40E7-8938-8771DB65C63E}" dt="2024-11-11T16:13:55.302" v="1214" actId="1076"/>
        <pc:sldMkLst>
          <pc:docMk/>
          <pc:sldMk cId="0" sldId="281"/>
        </pc:sldMkLst>
        <pc:picChg chg="mod">
          <ac:chgData name="Qasim Mehmood" userId="d561a037-8506-46f1-9444-33c43ebfef1b" providerId="ADAL" clId="{9B7298CA-F4C3-40E7-8938-8771DB65C63E}" dt="2024-11-11T16:13:55.302" v="1214" actId="1076"/>
          <ac:picMkLst>
            <pc:docMk/>
            <pc:sldMk cId="0" sldId="281"/>
            <ac:picMk id="2" creationId="{A6EAF0EE-F37E-F82E-F128-2E01EF6B9D0A}"/>
          </ac:picMkLst>
        </pc:picChg>
      </pc:sldChg>
      <pc:sldChg chg="delSp modSp mod">
        <pc:chgData name="Qasim Mehmood" userId="d561a037-8506-46f1-9444-33c43ebfef1b" providerId="ADAL" clId="{9B7298CA-F4C3-40E7-8938-8771DB65C63E}" dt="2024-11-11T16:15:41.651" v="1228" actId="478"/>
        <pc:sldMkLst>
          <pc:docMk/>
          <pc:sldMk cId="0" sldId="283"/>
        </pc:sldMkLst>
        <pc:spChg chg="mod">
          <ac:chgData name="Qasim Mehmood" userId="d561a037-8506-46f1-9444-33c43ebfef1b" providerId="ADAL" clId="{9B7298CA-F4C3-40E7-8938-8771DB65C63E}" dt="2024-11-11T16:15:08.928" v="1220" actId="1076"/>
          <ac:spMkLst>
            <pc:docMk/>
            <pc:sldMk cId="0" sldId="283"/>
            <ac:spMk id="705" creationId="{00000000-0000-0000-0000-000000000000}"/>
          </ac:spMkLst>
        </pc:spChg>
        <pc:spChg chg="mod">
          <ac:chgData name="Qasim Mehmood" userId="d561a037-8506-46f1-9444-33c43ebfef1b" providerId="ADAL" clId="{9B7298CA-F4C3-40E7-8938-8771DB65C63E}" dt="2024-11-11T16:15:13.561" v="1221" actId="1076"/>
          <ac:spMkLst>
            <pc:docMk/>
            <pc:sldMk cId="0" sldId="283"/>
            <ac:spMk id="706" creationId="{00000000-0000-0000-0000-000000000000}"/>
          </ac:spMkLst>
        </pc:spChg>
        <pc:picChg chg="mod ord">
          <ac:chgData name="Qasim Mehmood" userId="d561a037-8506-46f1-9444-33c43ebfef1b" providerId="ADAL" clId="{9B7298CA-F4C3-40E7-8938-8771DB65C63E}" dt="2024-11-11T16:14:28.007" v="1216" actId="167"/>
          <ac:picMkLst>
            <pc:docMk/>
            <pc:sldMk cId="0" sldId="283"/>
            <ac:picMk id="2" creationId="{DBBFF63C-25C7-FAF8-13D2-3356AF331D27}"/>
          </ac:picMkLst>
        </pc:picChg>
        <pc:picChg chg="mod ord">
          <ac:chgData name="Qasim Mehmood" userId="d561a037-8506-46f1-9444-33c43ebfef1b" providerId="ADAL" clId="{9B7298CA-F4C3-40E7-8938-8771DB65C63E}" dt="2024-11-11T16:15:39.750" v="1227" actId="167"/>
          <ac:picMkLst>
            <pc:docMk/>
            <pc:sldMk cId="0" sldId="283"/>
            <ac:picMk id="5" creationId="{B5C5131C-49D2-C1B4-7F83-769C1529D7EF}"/>
          </ac:picMkLst>
        </pc:picChg>
        <pc:picChg chg="del mod">
          <ac:chgData name="Qasim Mehmood" userId="d561a037-8506-46f1-9444-33c43ebfef1b" providerId="ADAL" clId="{9B7298CA-F4C3-40E7-8938-8771DB65C63E}" dt="2024-11-11T16:15:15.514" v="1222" actId="478"/>
          <ac:picMkLst>
            <pc:docMk/>
            <pc:sldMk cId="0" sldId="283"/>
            <ac:picMk id="697" creationId="{00000000-0000-0000-0000-000000000000}"/>
          </ac:picMkLst>
        </pc:picChg>
        <pc:picChg chg="del">
          <ac:chgData name="Qasim Mehmood" userId="d561a037-8506-46f1-9444-33c43ebfef1b" providerId="ADAL" clId="{9B7298CA-F4C3-40E7-8938-8771DB65C63E}" dt="2024-11-11T16:15:41.651" v="1228" actId="478"/>
          <ac:picMkLst>
            <pc:docMk/>
            <pc:sldMk cId="0" sldId="283"/>
            <ac:picMk id="708" creationId="{00000000-0000-0000-0000-000000000000}"/>
          </ac:picMkLst>
        </pc:picChg>
      </pc:sldChg>
      <pc:sldChg chg="delSp modSp mod">
        <pc:chgData name="Qasim Mehmood" userId="d561a037-8506-46f1-9444-33c43ebfef1b" providerId="ADAL" clId="{9B7298CA-F4C3-40E7-8938-8771DB65C63E}" dt="2024-11-11T16:17:24.615" v="1279" actId="1035"/>
        <pc:sldMkLst>
          <pc:docMk/>
          <pc:sldMk cId="0" sldId="284"/>
        </pc:sldMkLst>
        <pc:spChg chg="mod">
          <ac:chgData name="Qasim Mehmood" userId="d561a037-8506-46f1-9444-33c43ebfef1b" providerId="ADAL" clId="{9B7298CA-F4C3-40E7-8938-8771DB65C63E}" dt="2024-11-11T16:16:45.288" v="1244" actId="1035"/>
          <ac:spMkLst>
            <pc:docMk/>
            <pc:sldMk cId="0" sldId="284"/>
            <ac:spMk id="721" creationId="{00000000-0000-0000-0000-000000000000}"/>
          </ac:spMkLst>
        </pc:spChg>
        <pc:picChg chg="mod">
          <ac:chgData name="Qasim Mehmood" userId="d561a037-8506-46f1-9444-33c43ebfef1b" providerId="ADAL" clId="{9B7298CA-F4C3-40E7-8938-8771DB65C63E}" dt="2024-11-11T16:17:24.615" v="1279" actId="1035"/>
          <ac:picMkLst>
            <pc:docMk/>
            <pc:sldMk cId="0" sldId="284"/>
            <ac:picMk id="2" creationId="{2743EA60-8AB6-5BCE-780E-C8BC80599FD5}"/>
          </ac:picMkLst>
        </pc:picChg>
        <pc:picChg chg="mod ord">
          <ac:chgData name="Qasim Mehmood" userId="d561a037-8506-46f1-9444-33c43ebfef1b" providerId="ADAL" clId="{9B7298CA-F4C3-40E7-8938-8771DB65C63E}" dt="2024-11-11T16:17:17.271" v="1273" actId="1035"/>
          <ac:picMkLst>
            <pc:docMk/>
            <pc:sldMk cId="0" sldId="284"/>
            <ac:picMk id="3" creationId="{8C8E27B2-CDDD-6EBE-9720-13DA2D249470}"/>
          </ac:picMkLst>
        </pc:picChg>
        <pc:picChg chg="del">
          <ac:chgData name="Qasim Mehmood" userId="d561a037-8506-46f1-9444-33c43ebfef1b" providerId="ADAL" clId="{9B7298CA-F4C3-40E7-8938-8771DB65C63E}" dt="2024-11-11T16:16:38.429" v="1238" actId="478"/>
          <ac:picMkLst>
            <pc:docMk/>
            <pc:sldMk cId="0" sldId="284"/>
            <ac:picMk id="713" creationId="{00000000-0000-0000-0000-000000000000}"/>
          </ac:picMkLst>
        </pc:picChg>
        <pc:picChg chg="del">
          <ac:chgData name="Qasim Mehmood" userId="d561a037-8506-46f1-9444-33c43ebfef1b" providerId="ADAL" clId="{9B7298CA-F4C3-40E7-8938-8771DB65C63E}" dt="2024-11-11T16:16:53.870" v="1245" actId="478"/>
          <ac:picMkLst>
            <pc:docMk/>
            <pc:sldMk cId="0" sldId="284"/>
            <ac:picMk id="722" creationId="{00000000-0000-0000-0000-000000000000}"/>
          </ac:picMkLst>
        </pc:picChg>
      </pc:sldChg>
      <pc:sldChg chg="new del">
        <pc:chgData name="Qasim Mehmood" userId="d561a037-8506-46f1-9444-33c43ebfef1b" providerId="ADAL" clId="{9B7298CA-F4C3-40E7-8938-8771DB65C63E}" dt="2024-11-11T17:19:02.013" v="1290" actId="680"/>
        <pc:sldMkLst>
          <pc:docMk/>
          <pc:sldMk cId="1932244396" sldId="287"/>
        </pc:sldMkLst>
      </pc:sldChg>
      <pc:sldMasterChg chg="modSldLayout">
        <pc:chgData name="Qasim Mehmood" userId="d561a037-8506-46f1-9444-33c43ebfef1b" providerId="ADAL" clId="{9B7298CA-F4C3-40E7-8938-8771DB65C63E}" dt="2024-11-11T17:33:30.713" v="1319"/>
        <pc:sldMasterMkLst>
          <pc:docMk/>
          <pc:sldMasterMk cId="688832595" sldId="2147483654"/>
        </pc:sldMasterMkLst>
        <pc:sldLayoutChg chg="addSp delSp modSp mod">
          <pc:chgData name="Qasim Mehmood" userId="d561a037-8506-46f1-9444-33c43ebfef1b" providerId="ADAL" clId="{9B7298CA-F4C3-40E7-8938-8771DB65C63E}" dt="2024-11-11T17:33:30.713" v="1319"/>
          <pc:sldLayoutMkLst>
            <pc:docMk/>
            <pc:sldMasterMk cId="688832595" sldId="2147483654"/>
            <pc:sldLayoutMk cId="1796266236" sldId="2147483655"/>
          </pc:sldLayoutMkLst>
          <pc:spChg chg="add del mod">
            <ac:chgData name="Qasim Mehmood" userId="d561a037-8506-46f1-9444-33c43ebfef1b" providerId="ADAL" clId="{9B7298CA-F4C3-40E7-8938-8771DB65C63E}" dt="2024-11-11T17:33:30.713" v="1319"/>
            <ac:spMkLst>
              <pc:docMk/>
              <pc:sldMasterMk cId="688832595" sldId="2147483654"/>
              <pc:sldLayoutMk cId="1796266236" sldId="2147483655"/>
              <ac:spMk id="12" creationId="{00000000-0000-0000-0000-000000000000}"/>
            </ac:spMkLst>
          </pc:spChg>
        </pc:sldLayoutChg>
        <pc:sldLayoutChg chg="addSp delSp modSp mod">
          <pc:chgData name="Qasim Mehmood" userId="d561a037-8506-46f1-9444-33c43ebfef1b" providerId="ADAL" clId="{9B7298CA-F4C3-40E7-8938-8771DB65C63E}" dt="2024-11-11T17:31:25.393" v="1313" actId="20577"/>
          <pc:sldLayoutMkLst>
            <pc:docMk/>
            <pc:sldMasterMk cId="688832595" sldId="2147483654"/>
            <pc:sldLayoutMk cId="4285267652" sldId="2147483656"/>
          </pc:sldLayoutMkLst>
          <pc:spChg chg="add del mod">
            <ac:chgData name="Qasim Mehmood" userId="d561a037-8506-46f1-9444-33c43ebfef1b" providerId="ADAL" clId="{9B7298CA-F4C3-40E7-8938-8771DB65C63E}" dt="2024-11-11T17:31:25.393" v="1313" actId="20577"/>
            <ac:spMkLst>
              <pc:docMk/>
              <pc:sldMasterMk cId="688832595" sldId="2147483654"/>
              <pc:sldLayoutMk cId="4285267652" sldId="2147483656"/>
              <ac:spMk id="16" creationId="{00000000-0000-0000-0000-000000000000}"/>
            </ac:spMkLst>
          </pc:spChg>
        </pc:sldLayoutChg>
      </pc:sldMasterChg>
    </pc:docChg>
  </pc:docChgLst>
  <pc:docChgLst>
    <pc:chgData name="Qasim Mehmood" userId="14e684d9a2decf60" providerId="LiveId" clId="{F69F4D23-1D5D-4658-862E-A9CED971652A}"/>
    <pc:docChg chg="custSel modSld">
      <pc:chgData name="Qasim Mehmood" userId="14e684d9a2decf60" providerId="LiveId" clId="{F69F4D23-1D5D-4658-862E-A9CED971652A}" dt="2024-11-06T19:21:31.725" v="356" actId="113"/>
      <pc:docMkLst>
        <pc:docMk/>
      </pc:docMkLst>
      <pc:sldChg chg="modSp mod">
        <pc:chgData name="Qasim Mehmood" userId="14e684d9a2decf60" providerId="LiveId" clId="{F69F4D23-1D5D-4658-862E-A9CED971652A}" dt="2024-11-06T19:07:13.207" v="0" actId="113"/>
        <pc:sldMkLst>
          <pc:docMk/>
          <pc:sldMk cId="0" sldId="257"/>
        </pc:sldMkLst>
        <pc:spChg chg="mod">
          <ac:chgData name="Qasim Mehmood" userId="14e684d9a2decf60" providerId="LiveId" clId="{F69F4D23-1D5D-4658-862E-A9CED971652A}" dt="2024-11-06T19:07:13.207" v="0" actId="113"/>
          <ac:spMkLst>
            <pc:docMk/>
            <pc:sldMk cId="0" sldId="257"/>
            <ac:spMk id="60" creationId="{00000000-0000-0000-0000-000000000000}"/>
          </ac:spMkLst>
        </pc:spChg>
      </pc:sldChg>
      <pc:sldChg chg="modSp mod">
        <pc:chgData name="Qasim Mehmood" userId="14e684d9a2decf60" providerId="LiveId" clId="{F69F4D23-1D5D-4658-862E-A9CED971652A}" dt="2024-11-06T19:08:47.445" v="58" actId="1037"/>
        <pc:sldMkLst>
          <pc:docMk/>
          <pc:sldMk cId="0" sldId="258"/>
        </pc:sldMkLst>
        <pc:spChg chg="mod">
          <ac:chgData name="Qasim Mehmood" userId="14e684d9a2decf60" providerId="LiveId" clId="{F69F4D23-1D5D-4658-862E-A9CED971652A}" dt="2024-11-06T19:07:59.555" v="19" actId="255"/>
          <ac:spMkLst>
            <pc:docMk/>
            <pc:sldMk cId="0" sldId="258"/>
            <ac:spMk id="75" creationId="{00000000-0000-0000-0000-000000000000}"/>
          </ac:spMkLst>
        </pc:spChg>
        <pc:spChg chg="mod">
          <ac:chgData name="Qasim Mehmood" userId="14e684d9a2decf60" providerId="LiveId" clId="{F69F4D23-1D5D-4658-862E-A9CED971652A}" dt="2024-11-06T19:08:37.182" v="45" actId="1035"/>
          <ac:spMkLst>
            <pc:docMk/>
            <pc:sldMk cId="0" sldId="258"/>
            <ac:spMk id="76" creationId="{00000000-0000-0000-0000-000000000000}"/>
          </ac:spMkLst>
        </pc:spChg>
        <pc:spChg chg="mod">
          <ac:chgData name="Qasim Mehmood" userId="14e684d9a2decf60" providerId="LiveId" clId="{F69F4D23-1D5D-4658-862E-A9CED971652A}" dt="2024-11-06T19:07:49.782" v="17" actId="255"/>
          <ac:spMkLst>
            <pc:docMk/>
            <pc:sldMk cId="0" sldId="258"/>
            <ac:spMk id="77" creationId="{00000000-0000-0000-0000-000000000000}"/>
          </ac:spMkLst>
        </pc:spChg>
        <pc:spChg chg="mod">
          <ac:chgData name="Qasim Mehmood" userId="14e684d9a2decf60" providerId="LiveId" clId="{F69F4D23-1D5D-4658-862E-A9CED971652A}" dt="2024-11-06T19:08:47.445" v="58" actId="1037"/>
          <ac:spMkLst>
            <pc:docMk/>
            <pc:sldMk cId="0" sldId="258"/>
            <ac:spMk id="78" creationId="{00000000-0000-0000-0000-000000000000}"/>
          </ac:spMkLst>
        </pc:spChg>
        <pc:spChg chg="mod">
          <ac:chgData name="Qasim Mehmood" userId="14e684d9a2decf60" providerId="LiveId" clId="{F69F4D23-1D5D-4658-862E-A9CED971652A}" dt="2024-11-06T19:08:24.544" v="23" actId="255"/>
          <ac:spMkLst>
            <pc:docMk/>
            <pc:sldMk cId="0" sldId="258"/>
            <ac:spMk id="79" creationId="{00000000-0000-0000-0000-000000000000}"/>
          </ac:spMkLst>
        </pc:spChg>
        <pc:spChg chg="mod">
          <ac:chgData name="Qasim Mehmood" userId="14e684d9a2decf60" providerId="LiveId" clId="{F69F4D23-1D5D-4658-862E-A9CED971652A}" dt="2024-11-06T19:08:14.372" v="21" actId="255"/>
          <ac:spMkLst>
            <pc:docMk/>
            <pc:sldMk cId="0" sldId="258"/>
            <ac:spMk id="80" creationId="{00000000-0000-0000-0000-000000000000}"/>
          </ac:spMkLst>
        </pc:spChg>
        <pc:picChg chg="mod">
          <ac:chgData name="Qasim Mehmood" userId="14e684d9a2decf60" providerId="LiveId" clId="{F69F4D23-1D5D-4658-862E-A9CED971652A}" dt="2024-11-06T19:08:41.830" v="57" actId="1035"/>
          <ac:picMkLst>
            <pc:docMk/>
            <pc:sldMk cId="0" sldId="258"/>
            <ac:picMk id="82" creationId="{00000000-0000-0000-0000-000000000000}"/>
          </ac:picMkLst>
        </pc:picChg>
      </pc:sldChg>
      <pc:sldChg chg="modSp mod">
        <pc:chgData name="Qasim Mehmood" userId="14e684d9a2decf60" providerId="LiveId" clId="{F69F4D23-1D5D-4658-862E-A9CED971652A}" dt="2024-11-06T19:10:13.767" v="82" actId="1036"/>
        <pc:sldMkLst>
          <pc:docMk/>
          <pc:sldMk cId="0" sldId="259"/>
        </pc:sldMkLst>
        <pc:spChg chg="mod">
          <ac:chgData name="Qasim Mehmood" userId="14e684d9a2decf60" providerId="LiveId" clId="{F69F4D23-1D5D-4658-862E-A9CED971652A}" dt="2024-11-06T19:10:00.713" v="64" actId="255"/>
          <ac:spMkLst>
            <pc:docMk/>
            <pc:sldMk cId="0" sldId="259"/>
            <ac:spMk id="91" creationId="{00000000-0000-0000-0000-000000000000}"/>
          </ac:spMkLst>
        </pc:spChg>
        <pc:spChg chg="mod">
          <ac:chgData name="Qasim Mehmood" userId="14e684d9a2decf60" providerId="LiveId" clId="{F69F4D23-1D5D-4658-862E-A9CED971652A}" dt="2024-11-06T19:08:33.022" v="32" actId="1035"/>
          <ac:spMkLst>
            <pc:docMk/>
            <pc:sldMk cId="0" sldId="259"/>
            <ac:spMk id="92" creationId="{00000000-0000-0000-0000-000000000000}"/>
          </ac:spMkLst>
        </pc:spChg>
        <pc:spChg chg="mod">
          <ac:chgData name="Qasim Mehmood" userId="14e684d9a2decf60" providerId="LiveId" clId="{F69F4D23-1D5D-4658-862E-A9CED971652A}" dt="2024-11-06T19:10:00.713" v="64" actId="255"/>
          <ac:spMkLst>
            <pc:docMk/>
            <pc:sldMk cId="0" sldId="259"/>
            <ac:spMk id="93" creationId="{00000000-0000-0000-0000-000000000000}"/>
          </ac:spMkLst>
        </pc:spChg>
        <pc:spChg chg="mod">
          <ac:chgData name="Qasim Mehmood" userId="14e684d9a2decf60" providerId="LiveId" clId="{F69F4D23-1D5D-4658-862E-A9CED971652A}" dt="2024-11-06T19:10:00.713" v="64" actId="255"/>
          <ac:spMkLst>
            <pc:docMk/>
            <pc:sldMk cId="0" sldId="259"/>
            <ac:spMk id="94" creationId="{00000000-0000-0000-0000-000000000000}"/>
          </ac:spMkLst>
        </pc:spChg>
        <pc:spChg chg="mod">
          <ac:chgData name="Qasim Mehmood" userId="14e684d9a2decf60" providerId="LiveId" clId="{F69F4D23-1D5D-4658-862E-A9CED971652A}" dt="2024-11-06T19:10:06.648" v="65" actId="255"/>
          <ac:spMkLst>
            <pc:docMk/>
            <pc:sldMk cId="0" sldId="259"/>
            <ac:spMk id="95" creationId="{00000000-0000-0000-0000-000000000000}"/>
          </ac:spMkLst>
        </pc:spChg>
        <pc:spChg chg="mod">
          <ac:chgData name="Qasim Mehmood" userId="14e684d9a2decf60" providerId="LiveId" clId="{F69F4D23-1D5D-4658-862E-A9CED971652A}" dt="2024-11-06T19:10:00.713" v="64" actId="255"/>
          <ac:spMkLst>
            <pc:docMk/>
            <pc:sldMk cId="0" sldId="259"/>
            <ac:spMk id="96" creationId="{00000000-0000-0000-0000-000000000000}"/>
          </ac:spMkLst>
        </pc:spChg>
        <pc:spChg chg="mod">
          <ac:chgData name="Qasim Mehmood" userId="14e684d9a2decf60" providerId="LiveId" clId="{F69F4D23-1D5D-4658-862E-A9CED971652A}" dt="2024-11-06T19:09:03.096" v="60" actId="255"/>
          <ac:spMkLst>
            <pc:docMk/>
            <pc:sldMk cId="0" sldId="259"/>
            <ac:spMk id="97" creationId="{00000000-0000-0000-0000-000000000000}"/>
          </ac:spMkLst>
        </pc:spChg>
        <pc:spChg chg="mod">
          <ac:chgData name="Qasim Mehmood" userId="14e684d9a2decf60" providerId="LiveId" clId="{F69F4D23-1D5D-4658-862E-A9CED971652A}" dt="2024-11-06T19:10:00.713" v="64" actId="255"/>
          <ac:spMkLst>
            <pc:docMk/>
            <pc:sldMk cId="0" sldId="259"/>
            <ac:spMk id="98" creationId="{00000000-0000-0000-0000-000000000000}"/>
          </ac:spMkLst>
        </pc:spChg>
        <pc:spChg chg="mod">
          <ac:chgData name="Qasim Mehmood" userId="14e684d9a2decf60" providerId="LiveId" clId="{F69F4D23-1D5D-4658-862E-A9CED971652A}" dt="2024-11-06T19:10:00.713" v="64" actId="255"/>
          <ac:spMkLst>
            <pc:docMk/>
            <pc:sldMk cId="0" sldId="259"/>
            <ac:spMk id="99" creationId="{00000000-0000-0000-0000-000000000000}"/>
          </ac:spMkLst>
        </pc:spChg>
        <pc:spChg chg="mod">
          <ac:chgData name="Qasim Mehmood" userId="14e684d9a2decf60" providerId="LiveId" clId="{F69F4D23-1D5D-4658-862E-A9CED971652A}" dt="2024-11-06T19:10:00.713" v="64" actId="255"/>
          <ac:spMkLst>
            <pc:docMk/>
            <pc:sldMk cId="0" sldId="259"/>
            <ac:spMk id="100" creationId="{00000000-0000-0000-0000-000000000000}"/>
          </ac:spMkLst>
        </pc:spChg>
        <pc:spChg chg="mod">
          <ac:chgData name="Qasim Mehmood" userId="14e684d9a2decf60" providerId="LiveId" clId="{F69F4D23-1D5D-4658-862E-A9CED971652A}" dt="2024-11-06T19:10:00.713" v="64" actId="255"/>
          <ac:spMkLst>
            <pc:docMk/>
            <pc:sldMk cId="0" sldId="259"/>
            <ac:spMk id="101" creationId="{00000000-0000-0000-0000-000000000000}"/>
          </ac:spMkLst>
        </pc:spChg>
        <pc:picChg chg="mod">
          <ac:chgData name="Qasim Mehmood" userId="14e684d9a2decf60" providerId="LiveId" clId="{F69F4D23-1D5D-4658-862E-A9CED971652A}" dt="2024-11-06T19:10:13.767" v="82" actId="1036"/>
          <ac:picMkLst>
            <pc:docMk/>
            <pc:sldMk cId="0" sldId="259"/>
            <ac:picMk id="89" creationId="{00000000-0000-0000-0000-000000000000}"/>
          </ac:picMkLst>
        </pc:picChg>
      </pc:sldChg>
      <pc:sldChg chg="modSp mod">
        <pc:chgData name="Qasim Mehmood" userId="14e684d9a2decf60" providerId="LiveId" clId="{F69F4D23-1D5D-4658-862E-A9CED971652A}" dt="2024-11-06T19:11:09.230" v="128" actId="14100"/>
        <pc:sldMkLst>
          <pc:docMk/>
          <pc:sldMk cId="0" sldId="260"/>
        </pc:sldMkLst>
        <pc:spChg chg="mod">
          <ac:chgData name="Qasim Mehmood" userId="14e684d9a2decf60" providerId="LiveId" clId="{F69F4D23-1D5D-4658-862E-A9CED971652A}" dt="2024-11-06T19:11:09.230" v="128" actId="14100"/>
          <ac:spMkLst>
            <pc:docMk/>
            <pc:sldMk cId="0" sldId="260"/>
            <ac:spMk id="115" creationId="{00000000-0000-0000-0000-000000000000}"/>
          </ac:spMkLst>
        </pc:spChg>
        <pc:picChg chg="mod">
          <ac:chgData name="Qasim Mehmood" userId="14e684d9a2decf60" providerId="LiveId" clId="{F69F4D23-1D5D-4658-862E-A9CED971652A}" dt="2024-11-06T19:10:54.025" v="127" actId="1037"/>
          <ac:picMkLst>
            <pc:docMk/>
            <pc:sldMk cId="0" sldId="260"/>
            <ac:picMk id="123" creationId="{00000000-0000-0000-0000-000000000000}"/>
          </ac:picMkLst>
        </pc:picChg>
      </pc:sldChg>
      <pc:sldChg chg="modSp mod">
        <pc:chgData name="Qasim Mehmood" userId="14e684d9a2decf60" providerId="LiveId" clId="{F69F4D23-1D5D-4658-862E-A9CED971652A}" dt="2024-11-06T19:11:20.292" v="129" actId="14100"/>
        <pc:sldMkLst>
          <pc:docMk/>
          <pc:sldMk cId="0" sldId="261"/>
        </pc:sldMkLst>
        <pc:spChg chg="mod">
          <ac:chgData name="Qasim Mehmood" userId="14e684d9a2decf60" providerId="LiveId" clId="{F69F4D23-1D5D-4658-862E-A9CED971652A}" dt="2024-11-06T19:11:20.292" v="129" actId="14100"/>
          <ac:spMkLst>
            <pc:docMk/>
            <pc:sldMk cId="0" sldId="261"/>
            <ac:spMk id="144" creationId="{00000000-0000-0000-0000-000000000000}"/>
          </ac:spMkLst>
        </pc:spChg>
      </pc:sldChg>
      <pc:sldChg chg="modSp mod">
        <pc:chgData name="Qasim Mehmood" userId="14e684d9a2decf60" providerId="LiveId" clId="{F69F4D23-1D5D-4658-862E-A9CED971652A}" dt="2024-11-06T19:11:25.115" v="130" actId="14100"/>
        <pc:sldMkLst>
          <pc:docMk/>
          <pc:sldMk cId="0" sldId="262"/>
        </pc:sldMkLst>
        <pc:spChg chg="mod">
          <ac:chgData name="Qasim Mehmood" userId="14e684d9a2decf60" providerId="LiveId" clId="{F69F4D23-1D5D-4658-862E-A9CED971652A}" dt="2024-11-06T19:11:25.115" v="130" actId="14100"/>
          <ac:spMkLst>
            <pc:docMk/>
            <pc:sldMk cId="0" sldId="262"/>
            <ac:spMk id="181" creationId="{00000000-0000-0000-0000-000000000000}"/>
          </ac:spMkLst>
        </pc:spChg>
      </pc:sldChg>
      <pc:sldChg chg="modSp mod">
        <pc:chgData name="Qasim Mehmood" userId="14e684d9a2decf60" providerId="LiveId" clId="{F69F4D23-1D5D-4658-862E-A9CED971652A}" dt="2024-11-06T19:11:32.506" v="131" actId="14100"/>
        <pc:sldMkLst>
          <pc:docMk/>
          <pc:sldMk cId="0" sldId="263"/>
        </pc:sldMkLst>
        <pc:spChg chg="mod">
          <ac:chgData name="Qasim Mehmood" userId="14e684d9a2decf60" providerId="LiveId" clId="{F69F4D23-1D5D-4658-862E-A9CED971652A}" dt="2024-11-06T19:11:32.506" v="131" actId="14100"/>
          <ac:spMkLst>
            <pc:docMk/>
            <pc:sldMk cId="0" sldId="263"/>
            <ac:spMk id="203" creationId="{00000000-0000-0000-0000-000000000000}"/>
          </ac:spMkLst>
        </pc:spChg>
      </pc:sldChg>
      <pc:sldChg chg="modSp mod">
        <pc:chgData name="Qasim Mehmood" userId="14e684d9a2decf60" providerId="LiveId" clId="{F69F4D23-1D5D-4658-862E-A9CED971652A}" dt="2024-11-06T19:12:52.264" v="214" actId="1035"/>
        <pc:sldMkLst>
          <pc:docMk/>
          <pc:sldMk cId="0" sldId="269"/>
        </pc:sldMkLst>
        <pc:spChg chg="mod">
          <ac:chgData name="Qasim Mehmood" userId="14e684d9a2decf60" providerId="LiveId" clId="{F69F4D23-1D5D-4658-862E-A9CED971652A}" dt="2024-11-06T19:11:50.456" v="132" actId="14100"/>
          <ac:spMkLst>
            <pc:docMk/>
            <pc:sldMk cId="0" sldId="269"/>
            <ac:spMk id="336" creationId="{00000000-0000-0000-0000-000000000000}"/>
          </ac:spMkLst>
        </pc:spChg>
        <pc:graphicFrameChg chg="mod">
          <ac:chgData name="Qasim Mehmood" userId="14e684d9a2decf60" providerId="LiveId" clId="{F69F4D23-1D5D-4658-862E-A9CED971652A}" dt="2024-11-06T19:12:52.264" v="214" actId="1035"/>
          <ac:graphicFrameMkLst>
            <pc:docMk/>
            <pc:sldMk cId="0" sldId="269"/>
            <ac:graphicFrameMk id="339" creationId="{00000000-0000-0000-0000-000000000000}"/>
          </ac:graphicFrameMkLst>
        </pc:graphicFrameChg>
        <pc:picChg chg="mod">
          <ac:chgData name="Qasim Mehmood" userId="14e684d9a2decf60" providerId="LiveId" clId="{F69F4D23-1D5D-4658-862E-A9CED971652A}" dt="2024-11-06T19:12:44.975" v="204" actId="1035"/>
          <ac:picMkLst>
            <pc:docMk/>
            <pc:sldMk cId="0" sldId="269"/>
            <ac:picMk id="345" creationId="{00000000-0000-0000-0000-000000000000}"/>
          </ac:picMkLst>
        </pc:picChg>
      </pc:sldChg>
      <pc:sldChg chg="modSp mod">
        <pc:chgData name="Qasim Mehmood" userId="14e684d9a2decf60" providerId="LiveId" clId="{F69F4D23-1D5D-4658-862E-A9CED971652A}" dt="2024-11-06T19:13:01.925" v="215" actId="14100"/>
        <pc:sldMkLst>
          <pc:docMk/>
          <pc:sldMk cId="0" sldId="271"/>
        </pc:sldMkLst>
        <pc:spChg chg="mod">
          <ac:chgData name="Qasim Mehmood" userId="14e684d9a2decf60" providerId="LiveId" clId="{F69F4D23-1D5D-4658-862E-A9CED971652A}" dt="2024-11-06T19:13:01.925" v="215" actId="14100"/>
          <ac:spMkLst>
            <pc:docMk/>
            <pc:sldMk cId="0" sldId="271"/>
            <ac:spMk id="403" creationId="{00000000-0000-0000-0000-000000000000}"/>
          </ac:spMkLst>
        </pc:spChg>
      </pc:sldChg>
      <pc:sldChg chg="modSp mod">
        <pc:chgData name="Qasim Mehmood" userId="14e684d9a2decf60" providerId="LiveId" clId="{F69F4D23-1D5D-4658-862E-A9CED971652A}" dt="2024-11-06T19:13:08.150" v="216" actId="14100"/>
        <pc:sldMkLst>
          <pc:docMk/>
          <pc:sldMk cId="0" sldId="272"/>
        </pc:sldMkLst>
        <pc:spChg chg="mod">
          <ac:chgData name="Qasim Mehmood" userId="14e684d9a2decf60" providerId="LiveId" clId="{F69F4D23-1D5D-4658-862E-A9CED971652A}" dt="2024-11-06T19:13:08.150" v="216" actId="14100"/>
          <ac:spMkLst>
            <pc:docMk/>
            <pc:sldMk cId="0" sldId="272"/>
            <ac:spMk id="441" creationId="{00000000-0000-0000-0000-000000000000}"/>
          </ac:spMkLst>
        </pc:spChg>
      </pc:sldChg>
      <pc:sldChg chg="modSp mod">
        <pc:chgData name="Qasim Mehmood" userId="14e684d9a2decf60" providerId="LiveId" clId="{F69F4D23-1D5D-4658-862E-A9CED971652A}" dt="2024-11-06T19:15:39.874" v="236" actId="14100"/>
        <pc:sldMkLst>
          <pc:docMk/>
          <pc:sldMk cId="0" sldId="274"/>
        </pc:sldMkLst>
        <pc:spChg chg="mod">
          <ac:chgData name="Qasim Mehmood" userId="14e684d9a2decf60" providerId="LiveId" clId="{F69F4D23-1D5D-4658-862E-A9CED971652A}" dt="2024-11-06T19:15:39.874" v="236" actId="14100"/>
          <ac:spMkLst>
            <pc:docMk/>
            <pc:sldMk cId="0" sldId="274"/>
            <ac:spMk id="501" creationId="{00000000-0000-0000-0000-000000000000}"/>
          </ac:spMkLst>
        </pc:spChg>
      </pc:sldChg>
      <pc:sldChg chg="modSp mod">
        <pc:chgData name="Qasim Mehmood" userId="14e684d9a2decf60" providerId="LiveId" clId="{F69F4D23-1D5D-4658-862E-A9CED971652A}" dt="2024-11-06T19:17:06.164" v="270" actId="255"/>
        <pc:sldMkLst>
          <pc:docMk/>
          <pc:sldMk cId="0" sldId="277"/>
        </pc:sldMkLst>
        <pc:spChg chg="mod">
          <ac:chgData name="Qasim Mehmood" userId="14e684d9a2decf60" providerId="LiveId" clId="{F69F4D23-1D5D-4658-862E-A9CED971652A}" dt="2024-11-06T19:17:06.164" v="270" actId="255"/>
          <ac:spMkLst>
            <pc:docMk/>
            <pc:sldMk cId="0" sldId="277"/>
            <ac:spMk id="557" creationId="{00000000-0000-0000-0000-000000000000}"/>
          </ac:spMkLst>
        </pc:spChg>
        <pc:spChg chg="mod">
          <ac:chgData name="Qasim Mehmood" userId="14e684d9a2decf60" providerId="LiveId" clId="{F69F4D23-1D5D-4658-862E-A9CED971652A}" dt="2024-11-06T19:17:00.178" v="269" actId="1035"/>
          <ac:spMkLst>
            <pc:docMk/>
            <pc:sldMk cId="0" sldId="277"/>
            <ac:spMk id="562" creationId="{00000000-0000-0000-0000-000000000000}"/>
          </ac:spMkLst>
        </pc:spChg>
      </pc:sldChg>
      <pc:sldChg chg="modSp mod">
        <pc:chgData name="Qasim Mehmood" userId="14e684d9a2decf60" providerId="LiveId" clId="{F69F4D23-1D5D-4658-862E-A9CED971652A}" dt="2024-11-06T19:19:02.532" v="299" actId="14100"/>
        <pc:sldMkLst>
          <pc:docMk/>
          <pc:sldMk cId="0" sldId="278"/>
        </pc:sldMkLst>
        <pc:spChg chg="mod">
          <ac:chgData name="Qasim Mehmood" userId="14e684d9a2decf60" providerId="LiveId" clId="{F69F4D23-1D5D-4658-862E-A9CED971652A}" dt="2024-11-06T19:19:02.532" v="299" actId="14100"/>
          <ac:spMkLst>
            <pc:docMk/>
            <pc:sldMk cId="0" sldId="278"/>
            <ac:spMk id="575" creationId="{00000000-0000-0000-0000-000000000000}"/>
          </ac:spMkLst>
        </pc:spChg>
        <pc:spChg chg="mod">
          <ac:chgData name="Qasim Mehmood" userId="14e684d9a2decf60" providerId="LiveId" clId="{F69F4D23-1D5D-4658-862E-A9CED971652A}" dt="2024-11-06T19:18:50.320" v="285" actId="1035"/>
          <ac:spMkLst>
            <pc:docMk/>
            <pc:sldMk cId="0" sldId="278"/>
            <ac:spMk id="578" creationId="{00000000-0000-0000-0000-000000000000}"/>
          </ac:spMkLst>
        </pc:spChg>
        <pc:spChg chg="mod">
          <ac:chgData name="Qasim Mehmood" userId="14e684d9a2decf60" providerId="LiveId" clId="{F69F4D23-1D5D-4658-862E-A9CED971652A}" dt="2024-11-06T19:18:50.320" v="285" actId="1035"/>
          <ac:spMkLst>
            <pc:docMk/>
            <pc:sldMk cId="0" sldId="278"/>
            <ac:spMk id="582" creationId="{00000000-0000-0000-0000-000000000000}"/>
          </ac:spMkLst>
        </pc:spChg>
        <pc:spChg chg="mod">
          <ac:chgData name="Qasim Mehmood" userId="14e684d9a2decf60" providerId="LiveId" clId="{F69F4D23-1D5D-4658-862E-A9CED971652A}" dt="2024-11-06T19:18:50.320" v="285" actId="1035"/>
          <ac:spMkLst>
            <pc:docMk/>
            <pc:sldMk cId="0" sldId="278"/>
            <ac:spMk id="583" creationId="{00000000-0000-0000-0000-000000000000}"/>
          </ac:spMkLst>
        </pc:spChg>
        <pc:spChg chg="mod">
          <ac:chgData name="Qasim Mehmood" userId="14e684d9a2decf60" providerId="LiveId" clId="{F69F4D23-1D5D-4658-862E-A9CED971652A}" dt="2024-11-06T19:18:50.320" v="285" actId="1035"/>
          <ac:spMkLst>
            <pc:docMk/>
            <pc:sldMk cId="0" sldId="278"/>
            <ac:spMk id="584" creationId="{00000000-0000-0000-0000-000000000000}"/>
          </ac:spMkLst>
        </pc:spChg>
        <pc:spChg chg="mod">
          <ac:chgData name="Qasim Mehmood" userId="14e684d9a2decf60" providerId="LiveId" clId="{F69F4D23-1D5D-4658-862E-A9CED971652A}" dt="2024-11-06T19:18:50.320" v="285" actId="1035"/>
          <ac:spMkLst>
            <pc:docMk/>
            <pc:sldMk cId="0" sldId="278"/>
            <ac:spMk id="585" creationId="{00000000-0000-0000-0000-000000000000}"/>
          </ac:spMkLst>
        </pc:spChg>
        <pc:spChg chg="mod">
          <ac:chgData name="Qasim Mehmood" userId="14e684d9a2decf60" providerId="LiveId" clId="{F69F4D23-1D5D-4658-862E-A9CED971652A}" dt="2024-11-06T19:18:50.320" v="285" actId="1035"/>
          <ac:spMkLst>
            <pc:docMk/>
            <pc:sldMk cId="0" sldId="278"/>
            <ac:spMk id="586" creationId="{00000000-0000-0000-0000-000000000000}"/>
          </ac:spMkLst>
        </pc:spChg>
        <pc:spChg chg="mod">
          <ac:chgData name="Qasim Mehmood" userId="14e684d9a2decf60" providerId="LiveId" clId="{F69F4D23-1D5D-4658-862E-A9CED971652A}" dt="2024-11-06T19:18:50.320" v="285" actId="1035"/>
          <ac:spMkLst>
            <pc:docMk/>
            <pc:sldMk cId="0" sldId="278"/>
            <ac:spMk id="587" creationId="{00000000-0000-0000-0000-000000000000}"/>
          </ac:spMkLst>
        </pc:spChg>
        <pc:spChg chg="mod">
          <ac:chgData name="Qasim Mehmood" userId="14e684d9a2decf60" providerId="LiveId" clId="{F69F4D23-1D5D-4658-862E-A9CED971652A}" dt="2024-11-06T19:18:50.320" v="285" actId="1035"/>
          <ac:spMkLst>
            <pc:docMk/>
            <pc:sldMk cId="0" sldId="278"/>
            <ac:spMk id="590" creationId="{00000000-0000-0000-0000-000000000000}"/>
          </ac:spMkLst>
        </pc:spChg>
        <pc:picChg chg="mod">
          <ac:chgData name="Qasim Mehmood" userId="14e684d9a2decf60" providerId="LiveId" clId="{F69F4D23-1D5D-4658-862E-A9CED971652A}" dt="2024-11-06T19:18:50.320" v="285" actId="1035"/>
          <ac:picMkLst>
            <pc:docMk/>
            <pc:sldMk cId="0" sldId="278"/>
            <ac:picMk id="571" creationId="{00000000-0000-0000-0000-000000000000}"/>
          </ac:picMkLst>
        </pc:picChg>
        <pc:picChg chg="mod">
          <ac:chgData name="Qasim Mehmood" userId="14e684d9a2decf60" providerId="LiveId" clId="{F69F4D23-1D5D-4658-862E-A9CED971652A}" dt="2024-11-06T19:18:50.320" v="285" actId="1035"/>
          <ac:picMkLst>
            <pc:docMk/>
            <pc:sldMk cId="0" sldId="278"/>
            <ac:picMk id="580" creationId="{00000000-0000-0000-0000-000000000000}"/>
          </ac:picMkLst>
        </pc:picChg>
        <pc:picChg chg="mod">
          <ac:chgData name="Qasim Mehmood" userId="14e684d9a2decf60" providerId="LiveId" clId="{F69F4D23-1D5D-4658-862E-A9CED971652A}" dt="2024-11-06T19:18:50.320" v="285" actId="1035"/>
          <ac:picMkLst>
            <pc:docMk/>
            <pc:sldMk cId="0" sldId="278"/>
            <ac:picMk id="581" creationId="{00000000-0000-0000-0000-000000000000}"/>
          </ac:picMkLst>
        </pc:picChg>
        <pc:picChg chg="mod">
          <ac:chgData name="Qasim Mehmood" userId="14e684d9a2decf60" providerId="LiveId" clId="{F69F4D23-1D5D-4658-862E-A9CED971652A}" dt="2024-11-06T19:18:50.320" v="285" actId="1035"/>
          <ac:picMkLst>
            <pc:docMk/>
            <pc:sldMk cId="0" sldId="278"/>
            <ac:picMk id="588" creationId="{00000000-0000-0000-0000-000000000000}"/>
          </ac:picMkLst>
        </pc:picChg>
        <pc:cxnChg chg="mod">
          <ac:chgData name="Qasim Mehmood" userId="14e684d9a2decf60" providerId="LiveId" clId="{F69F4D23-1D5D-4658-862E-A9CED971652A}" dt="2024-11-06T19:18:50.320" v="285" actId="1035"/>
          <ac:cxnSpMkLst>
            <pc:docMk/>
            <pc:sldMk cId="0" sldId="278"/>
            <ac:cxnSpMk id="576" creationId="{00000000-0000-0000-0000-000000000000}"/>
          </ac:cxnSpMkLst>
        </pc:cxnChg>
        <pc:cxnChg chg="mod">
          <ac:chgData name="Qasim Mehmood" userId="14e684d9a2decf60" providerId="LiveId" clId="{F69F4D23-1D5D-4658-862E-A9CED971652A}" dt="2024-11-06T19:18:50.320" v="285" actId="1035"/>
          <ac:cxnSpMkLst>
            <pc:docMk/>
            <pc:sldMk cId="0" sldId="278"/>
            <ac:cxnSpMk id="589" creationId="{00000000-0000-0000-0000-000000000000}"/>
          </ac:cxnSpMkLst>
        </pc:cxnChg>
      </pc:sldChg>
      <pc:sldChg chg="modSp mod">
        <pc:chgData name="Qasim Mehmood" userId="14e684d9a2decf60" providerId="LiveId" clId="{F69F4D23-1D5D-4658-862E-A9CED971652A}" dt="2024-11-06T19:19:06.786" v="300" actId="14100"/>
        <pc:sldMkLst>
          <pc:docMk/>
          <pc:sldMk cId="0" sldId="279"/>
        </pc:sldMkLst>
        <pc:spChg chg="mod">
          <ac:chgData name="Qasim Mehmood" userId="14e684d9a2decf60" providerId="LiveId" clId="{F69F4D23-1D5D-4658-862E-A9CED971652A}" dt="2024-11-06T19:19:06.786" v="300" actId="14100"/>
          <ac:spMkLst>
            <pc:docMk/>
            <pc:sldMk cId="0" sldId="279"/>
            <ac:spMk id="607" creationId="{00000000-0000-0000-0000-000000000000}"/>
          </ac:spMkLst>
        </pc:spChg>
      </pc:sldChg>
      <pc:sldChg chg="modSp mod">
        <pc:chgData name="Qasim Mehmood" userId="14e684d9a2decf60" providerId="LiveId" clId="{F69F4D23-1D5D-4658-862E-A9CED971652A}" dt="2024-11-06T19:19:22.360" v="302" actId="14100"/>
        <pc:sldMkLst>
          <pc:docMk/>
          <pc:sldMk cId="0" sldId="280"/>
        </pc:sldMkLst>
        <pc:spChg chg="mod">
          <ac:chgData name="Qasim Mehmood" userId="14e684d9a2decf60" providerId="LiveId" clId="{F69F4D23-1D5D-4658-862E-A9CED971652A}" dt="2024-11-06T19:19:22.360" v="302" actId="14100"/>
          <ac:spMkLst>
            <pc:docMk/>
            <pc:sldMk cId="0" sldId="280"/>
            <ac:spMk id="634" creationId="{00000000-0000-0000-0000-000000000000}"/>
          </ac:spMkLst>
        </pc:spChg>
      </pc:sldChg>
      <pc:sldChg chg="modSp mod">
        <pc:chgData name="Qasim Mehmood" userId="14e684d9a2decf60" providerId="LiveId" clId="{F69F4D23-1D5D-4658-862E-A9CED971652A}" dt="2024-11-06T19:19:31.315" v="304" actId="255"/>
        <pc:sldMkLst>
          <pc:docMk/>
          <pc:sldMk cId="0" sldId="281"/>
        </pc:sldMkLst>
        <pc:spChg chg="mod">
          <ac:chgData name="Qasim Mehmood" userId="14e684d9a2decf60" providerId="LiveId" clId="{F69F4D23-1D5D-4658-862E-A9CED971652A}" dt="2024-11-06T19:19:31.315" v="304" actId="255"/>
          <ac:spMkLst>
            <pc:docMk/>
            <pc:sldMk cId="0" sldId="281"/>
            <ac:spMk id="660" creationId="{00000000-0000-0000-0000-000000000000}"/>
          </ac:spMkLst>
        </pc:spChg>
      </pc:sldChg>
      <pc:sldChg chg="delSp modSp mod">
        <pc:chgData name="Qasim Mehmood" userId="14e684d9a2decf60" providerId="LiveId" clId="{F69F4D23-1D5D-4658-862E-A9CED971652A}" dt="2024-11-06T19:20:40.672" v="322" actId="1035"/>
        <pc:sldMkLst>
          <pc:docMk/>
          <pc:sldMk cId="0" sldId="283"/>
        </pc:sldMkLst>
        <pc:spChg chg="del mod">
          <ac:chgData name="Qasim Mehmood" userId="14e684d9a2decf60" providerId="LiveId" clId="{F69F4D23-1D5D-4658-862E-A9CED971652A}" dt="2024-11-06T19:20:35.024" v="310" actId="478"/>
          <ac:spMkLst>
            <pc:docMk/>
            <pc:sldMk cId="0" sldId="283"/>
            <ac:spMk id="701" creationId="{00000000-0000-0000-0000-000000000000}"/>
          </ac:spMkLst>
        </pc:spChg>
        <pc:spChg chg="del mod">
          <ac:chgData name="Qasim Mehmood" userId="14e684d9a2decf60" providerId="LiveId" clId="{F69F4D23-1D5D-4658-862E-A9CED971652A}" dt="2024-11-06T19:20:22.477" v="307" actId="478"/>
          <ac:spMkLst>
            <pc:docMk/>
            <pc:sldMk cId="0" sldId="283"/>
            <ac:spMk id="704" creationId="{00000000-0000-0000-0000-000000000000}"/>
          </ac:spMkLst>
        </pc:spChg>
        <pc:spChg chg="mod">
          <ac:chgData name="Qasim Mehmood" userId="14e684d9a2decf60" providerId="LiveId" clId="{F69F4D23-1D5D-4658-862E-A9CED971652A}" dt="2024-11-06T19:20:40.672" v="322" actId="1035"/>
          <ac:spMkLst>
            <pc:docMk/>
            <pc:sldMk cId="0" sldId="283"/>
            <ac:spMk id="705" creationId="{00000000-0000-0000-0000-000000000000}"/>
          </ac:spMkLst>
        </pc:spChg>
        <pc:spChg chg="mod">
          <ac:chgData name="Qasim Mehmood" userId="14e684d9a2decf60" providerId="LiveId" clId="{F69F4D23-1D5D-4658-862E-A9CED971652A}" dt="2024-11-06T19:20:40.672" v="322" actId="1035"/>
          <ac:spMkLst>
            <pc:docMk/>
            <pc:sldMk cId="0" sldId="283"/>
            <ac:spMk id="706" creationId="{00000000-0000-0000-0000-000000000000}"/>
          </ac:spMkLst>
        </pc:spChg>
        <pc:spChg chg="mod">
          <ac:chgData name="Qasim Mehmood" userId="14e684d9a2decf60" providerId="LiveId" clId="{F69F4D23-1D5D-4658-862E-A9CED971652A}" dt="2024-11-06T19:20:40.672" v="322" actId="1035"/>
          <ac:spMkLst>
            <pc:docMk/>
            <pc:sldMk cId="0" sldId="283"/>
            <ac:spMk id="707" creationId="{00000000-0000-0000-0000-000000000000}"/>
          </ac:spMkLst>
        </pc:spChg>
        <pc:picChg chg="mod">
          <ac:chgData name="Qasim Mehmood" userId="14e684d9a2decf60" providerId="LiveId" clId="{F69F4D23-1D5D-4658-862E-A9CED971652A}" dt="2024-11-06T19:20:40.672" v="322" actId="1035"/>
          <ac:picMkLst>
            <pc:docMk/>
            <pc:sldMk cId="0" sldId="283"/>
            <ac:picMk id="697" creationId="{00000000-0000-0000-0000-000000000000}"/>
          </ac:picMkLst>
        </pc:picChg>
        <pc:picChg chg="mod">
          <ac:chgData name="Qasim Mehmood" userId="14e684d9a2decf60" providerId="LiveId" clId="{F69F4D23-1D5D-4658-862E-A9CED971652A}" dt="2024-11-06T19:20:40.672" v="322" actId="1035"/>
          <ac:picMkLst>
            <pc:docMk/>
            <pc:sldMk cId="0" sldId="283"/>
            <ac:picMk id="708" creationId="{00000000-0000-0000-0000-000000000000}"/>
          </ac:picMkLst>
        </pc:picChg>
      </pc:sldChg>
      <pc:sldChg chg="modSp mod">
        <pc:chgData name="Qasim Mehmood" userId="14e684d9a2decf60" providerId="LiveId" clId="{F69F4D23-1D5D-4658-862E-A9CED971652A}" dt="2024-11-06T19:21:00.896" v="351" actId="1035"/>
        <pc:sldMkLst>
          <pc:docMk/>
          <pc:sldMk cId="0" sldId="284"/>
        </pc:sldMkLst>
        <pc:spChg chg="mod">
          <ac:chgData name="Qasim Mehmood" userId="14e684d9a2decf60" providerId="LiveId" clId="{F69F4D23-1D5D-4658-862E-A9CED971652A}" dt="2024-11-06T19:20:51.009" v="331" actId="20577"/>
          <ac:spMkLst>
            <pc:docMk/>
            <pc:sldMk cId="0" sldId="284"/>
            <ac:spMk id="717" creationId="{00000000-0000-0000-0000-000000000000}"/>
          </ac:spMkLst>
        </pc:spChg>
        <pc:spChg chg="mod">
          <ac:chgData name="Qasim Mehmood" userId="14e684d9a2decf60" providerId="LiveId" clId="{F69F4D23-1D5D-4658-862E-A9CED971652A}" dt="2024-11-06T19:21:00.896" v="351" actId="1035"/>
          <ac:spMkLst>
            <pc:docMk/>
            <pc:sldMk cId="0" sldId="284"/>
            <ac:spMk id="720" creationId="{00000000-0000-0000-0000-000000000000}"/>
          </ac:spMkLst>
        </pc:spChg>
        <pc:spChg chg="mod">
          <ac:chgData name="Qasim Mehmood" userId="14e684d9a2decf60" providerId="LiveId" clId="{F69F4D23-1D5D-4658-862E-A9CED971652A}" dt="2024-11-06T19:21:00.896" v="351" actId="1035"/>
          <ac:spMkLst>
            <pc:docMk/>
            <pc:sldMk cId="0" sldId="284"/>
            <ac:spMk id="721" creationId="{00000000-0000-0000-0000-000000000000}"/>
          </ac:spMkLst>
        </pc:spChg>
        <pc:picChg chg="mod">
          <ac:chgData name="Qasim Mehmood" userId="14e684d9a2decf60" providerId="LiveId" clId="{F69F4D23-1D5D-4658-862E-A9CED971652A}" dt="2024-11-06T19:21:00.896" v="351" actId="1035"/>
          <ac:picMkLst>
            <pc:docMk/>
            <pc:sldMk cId="0" sldId="284"/>
            <ac:picMk id="713" creationId="{00000000-0000-0000-0000-000000000000}"/>
          </ac:picMkLst>
        </pc:picChg>
        <pc:picChg chg="mod">
          <ac:chgData name="Qasim Mehmood" userId="14e684d9a2decf60" providerId="LiveId" clId="{F69F4D23-1D5D-4658-862E-A9CED971652A}" dt="2024-11-06T19:21:00.896" v="351" actId="1035"/>
          <ac:picMkLst>
            <pc:docMk/>
            <pc:sldMk cId="0" sldId="284"/>
            <ac:picMk id="714" creationId="{00000000-0000-0000-0000-000000000000}"/>
          </ac:picMkLst>
        </pc:picChg>
        <pc:picChg chg="mod">
          <ac:chgData name="Qasim Mehmood" userId="14e684d9a2decf60" providerId="LiveId" clId="{F69F4D23-1D5D-4658-862E-A9CED971652A}" dt="2024-11-06T19:21:00.896" v="351" actId="1035"/>
          <ac:picMkLst>
            <pc:docMk/>
            <pc:sldMk cId="0" sldId="284"/>
            <ac:picMk id="722" creationId="{00000000-0000-0000-0000-000000000000}"/>
          </ac:picMkLst>
        </pc:picChg>
        <pc:cxnChg chg="mod">
          <ac:chgData name="Qasim Mehmood" userId="14e684d9a2decf60" providerId="LiveId" clId="{F69F4D23-1D5D-4658-862E-A9CED971652A}" dt="2024-11-06T19:21:00.896" v="351" actId="1035"/>
          <ac:cxnSpMkLst>
            <pc:docMk/>
            <pc:sldMk cId="0" sldId="284"/>
            <ac:cxnSpMk id="718" creationId="{00000000-0000-0000-0000-000000000000}"/>
          </ac:cxnSpMkLst>
        </pc:cxnChg>
        <pc:cxnChg chg="mod">
          <ac:chgData name="Qasim Mehmood" userId="14e684d9a2decf60" providerId="LiveId" clId="{F69F4D23-1D5D-4658-862E-A9CED971652A}" dt="2024-11-06T19:21:00.896" v="351" actId="1035"/>
          <ac:cxnSpMkLst>
            <pc:docMk/>
            <pc:sldMk cId="0" sldId="284"/>
            <ac:cxnSpMk id="719" creationId="{00000000-0000-0000-0000-000000000000}"/>
          </ac:cxnSpMkLst>
        </pc:cxnChg>
      </pc:sldChg>
      <pc:sldChg chg="modSp mod">
        <pc:chgData name="Qasim Mehmood" userId="14e684d9a2decf60" providerId="LiveId" clId="{F69F4D23-1D5D-4658-862E-A9CED971652A}" dt="2024-11-06T19:21:31.725" v="356" actId="113"/>
        <pc:sldMkLst>
          <pc:docMk/>
          <pc:sldMk cId="0" sldId="285"/>
        </pc:sldMkLst>
        <pc:spChg chg="mod">
          <ac:chgData name="Qasim Mehmood" userId="14e684d9a2decf60" providerId="LiveId" clId="{F69F4D23-1D5D-4658-862E-A9CED971652A}" dt="2024-11-06T19:21:31.725" v="356" actId="113"/>
          <ac:spMkLst>
            <pc:docMk/>
            <pc:sldMk cId="0" sldId="285"/>
            <ac:spMk id="730" creationId="{00000000-0000-0000-0000-000000000000}"/>
          </ac:spMkLst>
        </pc:spChg>
      </pc:sldChg>
    </pc:docChg>
  </pc:docChgLst>
  <pc:docChgLst>
    <pc:chgData name="Young, Mai" userId="b81367ea-804f-4642-9920-743bb28aec72" providerId="ADAL" clId="{4083E7F5-C3A7-44E9-B747-89C2A1B74F3C}"/>
    <pc:docChg chg="undo custSel addSld delSld modSld">
      <pc:chgData name="Young, Mai" userId="b81367ea-804f-4642-9920-743bb28aec72" providerId="ADAL" clId="{4083E7F5-C3A7-44E9-B747-89C2A1B74F3C}" dt="2024-11-14T13:41:33.579" v="3338" actId="20577"/>
      <pc:docMkLst>
        <pc:docMk/>
      </pc:docMkLst>
      <pc:sldChg chg="addSp delSp modSp mod">
        <pc:chgData name="Young, Mai" userId="b81367ea-804f-4642-9920-743bb28aec72" providerId="ADAL" clId="{4083E7F5-C3A7-44E9-B747-89C2A1B74F3C}" dt="2024-11-14T13:41:33.579" v="3338" actId="20577"/>
        <pc:sldMkLst>
          <pc:docMk/>
          <pc:sldMk cId="0" sldId="256"/>
        </pc:sldMkLst>
        <pc:spChg chg="add mod">
          <ac:chgData name="Young, Mai" userId="b81367ea-804f-4642-9920-743bb28aec72" providerId="ADAL" clId="{4083E7F5-C3A7-44E9-B747-89C2A1B74F3C}" dt="2024-11-08T21:38:09.533" v="32"/>
          <ac:spMkLst>
            <pc:docMk/>
            <pc:sldMk cId="0" sldId="256"/>
            <ac:spMk id="2" creationId="{C1FB7DBE-F6F7-0FC5-08E6-6938C0D3FFA8}"/>
          </ac:spMkLst>
        </pc:spChg>
        <pc:spChg chg="add mod">
          <ac:chgData name="Young, Mai" userId="b81367ea-804f-4642-9920-743bb28aec72" providerId="ADAL" clId="{4083E7F5-C3A7-44E9-B747-89C2A1B74F3C}" dt="2024-11-08T21:38:14.708" v="34"/>
          <ac:spMkLst>
            <pc:docMk/>
            <pc:sldMk cId="0" sldId="256"/>
            <ac:spMk id="3" creationId="{850453D8-0B92-5E19-BD41-C3056961D752}"/>
          </ac:spMkLst>
        </pc:spChg>
        <pc:spChg chg="mod">
          <ac:chgData name="Young, Mai" userId="b81367ea-804f-4642-9920-743bb28aec72" providerId="ADAL" clId="{4083E7F5-C3A7-44E9-B747-89C2A1B74F3C}" dt="2024-11-14T13:41:33.579" v="3338" actId="20577"/>
          <ac:spMkLst>
            <pc:docMk/>
            <pc:sldMk cId="0" sldId="256"/>
            <ac:spMk id="50" creationId="{00000000-0000-0000-0000-000000000000}"/>
          </ac:spMkLst>
        </pc:spChg>
        <pc:spChg chg="del">
          <ac:chgData name="Young, Mai" userId="b81367ea-804f-4642-9920-743bb28aec72" providerId="ADAL" clId="{4083E7F5-C3A7-44E9-B747-89C2A1B74F3C}" dt="2024-11-08T21:38:14.344" v="33" actId="478"/>
          <ac:spMkLst>
            <pc:docMk/>
            <pc:sldMk cId="0" sldId="256"/>
            <ac:spMk id="51" creationId="{00000000-0000-0000-0000-000000000000}"/>
          </ac:spMkLst>
        </pc:spChg>
        <pc:spChg chg="del">
          <ac:chgData name="Young, Mai" userId="b81367ea-804f-4642-9920-743bb28aec72" providerId="ADAL" clId="{4083E7F5-C3A7-44E9-B747-89C2A1B74F3C}" dt="2024-11-08T21:37:48.274" v="0" actId="478"/>
          <ac:spMkLst>
            <pc:docMk/>
            <pc:sldMk cId="0" sldId="256"/>
            <ac:spMk id="52" creationId="{00000000-0000-0000-0000-000000000000}"/>
          </ac:spMkLst>
        </pc:spChg>
      </pc:sldChg>
      <pc:sldChg chg="addSp delSp modSp mod">
        <pc:chgData name="Young, Mai" userId="b81367ea-804f-4642-9920-743bb28aec72" providerId="ADAL" clId="{4083E7F5-C3A7-44E9-B747-89C2A1B74F3C}" dt="2024-11-13T15:11:53.073" v="1508" actId="1076"/>
        <pc:sldMkLst>
          <pc:docMk/>
          <pc:sldMk cId="0" sldId="257"/>
        </pc:sldMkLst>
        <pc:spChg chg="add mod">
          <ac:chgData name="Young, Mai" userId="b81367ea-804f-4642-9920-743bb28aec72" providerId="ADAL" clId="{4083E7F5-C3A7-44E9-B747-89C2A1B74F3C}" dt="2024-11-08T21:38:56.371" v="37"/>
          <ac:spMkLst>
            <pc:docMk/>
            <pc:sldMk cId="0" sldId="257"/>
            <ac:spMk id="2" creationId="{3787BBED-3AB0-6C74-DF9A-443C5C27F086}"/>
          </ac:spMkLst>
        </pc:spChg>
        <pc:spChg chg="add del mod">
          <ac:chgData name="Young, Mai" userId="b81367ea-804f-4642-9920-743bb28aec72" providerId="ADAL" clId="{4083E7F5-C3A7-44E9-B747-89C2A1B74F3C}" dt="2024-11-08T21:41:22.890" v="137" actId="478"/>
          <ac:spMkLst>
            <pc:docMk/>
            <pc:sldMk cId="0" sldId="257"/>
            <ac:spMk id="5" creationId="{52595FF0-F91D-A11D-7379-88489950F494}"/>
          </ac:spMkLst>
        </pc:spChg>
        <pc:spChg chg="add del mod">
          <ac:chgData name="Young, Mai" userId="b81367ea-804f-4642-9920-743bb28aec72" providerId="ADAL" clId="{4083E7F5-C3A7-44E9-B747-89C2A1B74F3C}" dt="2024-11-13T15:11:46.828" v="1507" actId="20577"/>
          <ac:spMkLst>
            <pc:docMk/>
            <pc:sldMk cId="0" sldId="257"/>
            <ac:spMk id="6" creationId="{B51B39F2-F99D-798B-23B7-D50B08EFE6B1}"/>
          </ac:spMkLst>
        </pc:spChg>
        <pc:spChg chg="del mod">
          <ac:chgData name="Young, Mai" userId="b81367ea-804f-4642-9920-743bb28aec72" providerId="ADAL" clId="{4083E7F5-C3A7-44E9-B747-89C2A1B74F3C}" dt="2024-11-08T21:40:45.676" v="126" actId="478"/>
          <ac:spMkLst>
            <pc:docMk/>
            <pc:sldMk cId="0" sldId="257"/>
            <ac:spMk id="60" creationId="{00000000-0000-0000-0000-000000000000}"/>
          </ac:spMkLst>
        </pc:spChg>
        <pc:spChg chg="del">
          <ac:chgData name="Young, Mai" userId="b81367ea-804f-4642-9920-743bb28aec72" providerId="ADAL" clId="{4083E7F5-C3A7-44E9-B747-89C2A1B74F3C}" dt="2024-11-08T21:39:01.483" v="43" actId="478"/>
          <ac:spMkLst>
            <pc:docMk/>
            <pc:sldMk cId="0" sldId="257"/>
            <ac:spMk id="63" creationId="{00000000-0000-0000-0000-000000000000}"/>
          </ac:spMkLst>
        </pc:spChg>
        <pc:spChg chg="del">
          <ac:chgData name="Young, Mai" userId="b81367ea-804f-4642-9920-743bb28aec72" providerId="ADAL" clId="{4083E7F5-C3A7-44E9-B747-89C2A1B74F3C}" dt="2024-11-08T21:39:00.106" v="41" actId="478"/>
          <ac:spMkLst>
            <pc:docMk/>
            <pc:sldMk cId="0" sldId="257"/>
            <ac:spMk id="68" creationId="{00000000-0000-0000-0000-000000000000}"/>
          </ac:spMkLst>
        </pc:spChg>
        <pc:picChg chg="add del mod">
          <ac:chgData name="Young, Mai" userId="b81367ea-804f-4642-9920-743bb28aec72" providerId="ADAL" clId="{4083E7F5-C3A7-44E9-B747-89C2A1B74F3C}" dt="2024-11-08T21:42:41.763" v="146" actId="478"/>
          <ac:picMkLst>
            <pc:docMk/>
            <pc:sldMk cId="0" sldId="257"/>
            <ac:picMk id="3" creationId="{BA5AF777-CD3E-1B58-7137-075A33011558}"/>
          </ac:picMkLst>
        </pc:picChg>
        <pc:picChg chg="add mod">
          <ac:chgData name="Young, Mai" userId="b81367ea-804f-4642-9920-743bb28aec72" providerId="ADAL" clId="{4083E7F5-C3A7-44E9-B747-89C2A1B74F3C}" dt="2024-11-08T21:41:45.480" v="140" actId="1076"/>
          <ac:picMkLst>
            <pc:docMk/>
            <pc:sldMk cId="0" sldId="257"/>
            <ac:picMk id="7" creationId="{598941C5-CCB0-2940-4946-4A044817C848}"/>
          </ac:picMkLst>
        </pc:picChg>
        <pc:picChg chg="add mod">
          <ac:chgData name="Young, Mai" userId="b81367ea-804f-4642-9920-743bb28aec72" providerId="ADAL" clId="{4083E7F5-C3A7-44E9-B747-89C2A1B74F3C}" dt="2024-11-13T15:11:53.073" v="1508" actId="1076"/>
          <ac:picMkLst>
            <pc:docMk/>
            <pc:sldMk cId="0" sldId="257"/>
            <ac:picMk id="9" creationId="{03FB1014-1998-96DF-02FD-05A5DC2350FE}"/>
          </ac:picMkLst>
        </pc:picChg>
        <pc:picChg chg="del">
          <ac:chgData name="Young, Mai" userId="b81367ea-804f-4642-9920-743bb28aec72" providerId="ADAL" clId="{4083E7F5-C3A7-44E9-B747-89C2A1B74F3C}" dt="2024-11-08T21:39:23.896" v="113" actId="478"/>
          <ac:picMkLst>
            <pc:docMk/>
            <pc:sldMk cId="0" sldId="257"/>
            <ac:picMk id="64" creationId="{00000000-0000-0000-0000-000000000000}"/>
          </ac:picMkLst>
        </pc:picChg>
        <pc:picChg chg="del">
          <ac:chgData name="Young, Mai" userId="b81367ea-804f-4642-9920-743bb28aec72" providerId="ADAL" clId="{4083E7F5-C3A7-44E9-B747-89C2A1B74F3C}" dt="2024-11-08T21:38:58.988" v="40" actId="478"/>
          <ac:picMkLst>
            <pc:docMk/>
            <pc:sldMk cId="0" sldId="257"/>
            <ac:picMk id="65" creationId="{00000000-0000-0000-0000-000000000000}"/>
          </ac:picMkLst>
        </pc:picChg>
        <pc:picChg chg="del mod">
          <ac:chgData name="Young, Mai" userId="b81367ea-804f-4642-9920-743bb28aec72" providerId="ADAL" clId="{4083E7F5-C3A7-44E9-B747-89C2A1B74F3C}" dt="2024-11-08T21:42:42.229" v="147" actId="478"/>
          <ac:picMkLst>
            <pc:docMk/>
            <pc:sldMk cId="0" sldId="257"/>
            <ac:picMk id="66" creationId="{00000000-0000-0000-0000-000000000000}"/>
          </ac:picMkLst>
        </pc:picChg>
        <pc:picChg chg="del">
          <ac:chgData name="Young, Mai" userId="b81367ea-804f-4642-9920-743bb28aec72" providerId="ADAL" clId="{4083E7F5-C3A7-44E9-B747-89C2A1B74F3C}" dt="2024-11-08T21:39:00.708" v="42" actId="478"/>
          <ac:picMkLst>
            <pc:docMk/>
            <pc:sldMk cId="0" sldId="257"/>
            <ac:picMk id="67" creationId="{00000000-0000-0000-0000-000000000000}"/>
          </ac:picMkLst>
        </pc:picChg>
        <pc:cxnChg chg="add mod">
          <ac:chgData name="Young, Mai" userId="b81367ea-804f-4642-9920-743bb28aec72" providerId="ADAL" clId="{4083E7F5-C3A7-44E9-B747-89C2A1B74F3C}" dt="2024-11-08T21:42:13.595" v="143"/>
          <ac:cxnSpMkLst>
            <pc:docMk/>
            <pc:sldMk cId="0" sldId="257"/>
            <ac:cxnSpMk id="8" creationId="{888A6080-FDA5-579E-D054-336D723CD106}"/>
          </ac:cxnSpMkLst>
        </pc:cxnChg>
        <pc:cxnChg chg="del">
          <ac:chgData name="Young, Mai" userId="b81367ea-804f-4642-9920-743bb28aec72" providerId="ADAL" clId="{4083E7F5-C3A7-44E9-B747-89C2A1B74F3C}" dt="2024-11-08T21:39:02.365" v="44" actId="478"/>
          <ac:cxnSpMkLst>
            <pc:docMk/>
            <pc:sldMk cId="0" sldId="257"/>
            <ac:cxnSpMk id="62" creationId="{00000000-0000-0000-0000-000000000000}"/>
          </ac:cxnSpMkLst>
        </pc:cxnChg>
      </pc:sldChg>
      <pc:sldChg chg="addSp delSp modSp mod">
        <pc:chgData name="Young, Mai" userId="b81367ea-804f-4642-9920-743bb28aec72" providerId="ADAL" clId="{4083E7F5-C3A7-44E9-B747-89C2A1B74F3C}" dt="2024-11-13T20:43:00.215" v="2914" actId="14100"/>
        <pc:sldMkLst>
          <pc:docMk/>
          <pc:sldMk cId="0" sldId="258"/>
        </pc:sldMkLst>
        <pc:spChg chg="add del mod ord">
          <ac:chgData name="Young, Mai" userId="b81367ea-804f-4642-9920-743bb28aec72" providerId="ADAL" clId="{4083E7F5-C3A7-44E9-B747-89C2A1B74F3C}" dt="2024-11-08T21:46:01.304" v="188" actId="478"/>
          <ac:spMkLst>
            <pc:docMk/>
            <pc:sldMk cId="0" sldId="258"/>
            <ac:spMk id="3" creationId="{0E3975CD-C74C-1370-670E-7B7847141A45}"/>
          </ac:spMkLst>
        </pc:spChg>
        <pc:spChg chg="add">
          <ac:chgData name="Young, Mai" userId="b81367ea-804f-4642-9920-743bb28aec72" providerId="ADAL" clId="{4083E7F5-C3A7-44E9-B747-89C2A1B74F3C}" dt="2024-11-08T21:43:59.643" v="153"/>
          <ac:spMkLst>
            <pc:docMk/>
            <pc:sldMk cId="0" sldId="258"/>
            <ac:spMk id="5" creationId="{A3EB0313-F296-9A08-42F5-DC24E6B1FEFE}"/>
          </ac:spMkLst>
        </pc:spChg>
        <pc:spChg chg="add">
          <ac:chgData name="Young, Mai" userId="b81367ea-804f-4642-9920-743bb28aec72" providerId="ADAL" clId="{4083E7F5-C3A7-44E9-B747-89C2A1B74F3C}" dt="2024-11-08T21:44:20.057" v="158"/>
          <ac:spMkLst>
            <pc:docMk/>
            <pc:sldMk cId="0" sldId="258"/>
            <ac:spMk id="7" creationId="{7372BF3D-3ED4-4AE2-4910-CEC0E5CCAB40}"/>
          </ac:spMkLst>
        </pc:spChg>
        <pc:spChg chg="add">
          <ac:chgData name="Young, Mai" userId="b81367ea-804f-4642-9920-743bb28aec72" providerId="ADAL" clId="{4083E7F5-C3A7-44E9-B747-89C2A1B74F3C}" dt="2024-11-08T21:45:28.217" v="182"/>
          <ac:spMkLst>
            <pc:docMk/>
            <pc:sldMk cId="0" sldId="258"/>
            <ac:spMk id="9" creationId="{8C417F8A-17FB-B549-81D6-BE5A2F15F530}"/>
          </ac:spMkLst>
        </pc:spChg>
        <pc:spChg chg="add del">
          <ac:chgData name="Young, Mai" userId="b81367ea-804f-4642-9920-743bb28aec72" providerId="ADAL" clId="{4083E7F5-C3A7-44E9-B747-89C2A1B74F3C}" dt="2024-11-08T21:48:26.247" v="193" actId="478"/>
          <ac:spMkLst>
            <pc:docMk/>
            <pc:sldMk cId="0" sldId="258"/>
            <ac:spMk id="11" creationId="{B1A475B9-C1E5-F4DE-002C-9853A57620EE}"/>
          </ac:spMkLst>
        </pc:spChg>
        <pc:spChg chg="add">
          <ac:chgData name="Young, Mai" userId="b81367ea-804f-4642-9920-743bb28aec72" providerId="ADAL" clId="{4083E7F5-C3A7-44E9-B747-89C2A1B74F3C}" dt="2024-11-08T21:48:30.513" v="194"/>
          <ac:spMkLst>
            <pc:docMk/>
            <pc:sldMk cId="0" sldId="258"/>
            <ac:spMk id="12" creationId="{BB0F179B-3A54-083D-75AA-D68D5A9D8DB1}"/>
          </ac:spMkLst>
        </pc:spChg>
        <pc:spChg chg="mod">
          <ac:chgData name="Young, Mai" userId="b81367ea-804f-4642-9920-743bb28aec72" providerId="ADAL" clId="{4083E7F5-C3A7-44E9-B747-89C2A1B74F3C}" dt="2024-11-08T21:53:10.584" v="272" actId="207"/>
          <ac:spMkLst>
            <pc:docMk/>
            <pc:sldMk cId="0" sldId="258"/>
            <ac:spMk id="75" creationId="{00000000-0000-0000-0000-000000000000}"/>
          </ac:spMkLst>
        </pc:spChg>
        <pc:spChg chg="mod">
          <ac:chgData name="Young, Mai" userId="b81367ea-804f-4642-9920-743bb28aec72" providerId="ADAL" clId="{4083E7F5-C3A7-44E9-B747-89C2A1B74F3C}" dt="2024-11-08T21:53:17.755" v="275" actId="207"/>
          <ac:spMkLst>
            <pc:docMk/>
            <pc:sldMk cId="0" sldId="258"/>
            <ac:spMk id="77" creationId="{00000000-0000-0000-0000-000000000000}"/>
          </ac:spMkLst>
        </pc:spChg>
        <pc:spChg chg="mod">
          <ac:chgData name="Young, Mai" userId="b81367ea-804f-4642-9920-743bb28aec72" providerId="ADAL" clId="{4083E7F5-C3A7-44E9-B747-89C2A1B74F3C}" dt="2024-11-08T21:53:21.153" v="276" actId="207"/>
          <ac:spMkLst>
            <pc:docMk/>
            <pc:sldMk cId="0" sldId="258"/>
            <ac:spMk id="78" creationId="{00000000-0000-0000-0000-000000000000}"/>
          </ac:spMkLst>
        </pc:spChg>
        <pc:spChg chg="mod">
          <ac:chgData name="Young, Mai" userId="b81367ea-804f-4642-9920-743bb28aec72" providerId="ADAL" clId="{4083E7F5-C3A7-44E9-B747-89C2A1B74F3C}" dt="2024-11-08T21:53:12.461" v="273" actId="207"/>
          <ac:spMkLst>
            <pc:docMk/>
            <pc:sldMk cId="0" sldId="258"/>
            <ac:spMk id="79" creationId="{00000000-0000-0000-0000-000000000000}"/>
          </ac:spMkLst>
        </pc:spChg>
        <pc:spChg chg="mod">
          <ac:chgData name="Young, Mai" userId="b81367ea-804f-4642-9920-743bb28aec72" providerId="ADAL" clId="{4083E7F5-C3A7-44E9-B747-89C2A1B74F3C}" dt="2024-11-08T21:53:15.651" v="274" actId="207"/>
          <ac:spMkLst>
            <pc:docMk/>
            <pc:sldMk cId="0" sldId="258"/>
            <ac:spMk id="80" creationId="{00000000-0000-0000-0000-000000000000}"/>
          </ac:spMkLst>
        </pc:spChg>
        <pc:picChg chg="add del mod">
          <ac:chgData name="Young, Mai" userId="b81367ea-804f-4642-9920-743bb28aec72" providerId="ADAL" clId="{4083E7F5-C3A7-44E9-B747-89C2A1B74F3C}" dt="2024-11-08T21:43:35.008" v="152" actId="478"/>
          <ac:picMkLst>
            <pc:docMk/>
            <pc:sldMk cId="0" sldId="258"/>
            <ac:picMk id="4" creationId="{9A3D4EE0-66C7-9359-E168-C5FCA7C4A849}"/>
          </ac:picMkLst>
        </pc:picChg>
        <pc:picChg chg="add del mod">
          <ac:chgData name="Young, Mai" userId="b81367ea-804f-4642-9920-743bb28aec72" providerId="ADAL" clId="{4083E7F5-C3A7-44E9-B747-89C2A1B74F3C}" dt="2024-11-08T21:45:27.727" v="181" actId="478"/>
          <ac:picMkLst>
            <pc:docMk/>
            <pc:sldMk cId="0" sldId="258"/>
            <ac:picMk id="6" creationId="{16194156-5927-659A-025F-5A339D9F485F}"/>
          </ac:picMkLst>
        </pc:picChg>
        <pc:picChg chg="add mod ord modCrop">
          <ac:chgData name="Young, Mai" userId="b81367ea-804f-4642-9920-743bb28aec72" providerId="ADAL" clId="{4083E7F5-C3A7-44E9-B747-89C2A1B74F3C}" dt="2024-11-13T20:43:00.215" v="2914" actId="14100"/>
          <ac:picMkLst>
            <pc:docMk/>
            <pc:sldMk cId="0" sldId="258"/>
            <ac:picMk id="8" creationId="{D64CB69C-7CBC-62A3-CD8F-1BC80E1D73FA}"/>
          </ac:picMkLst>
        </pc:picChg>
        <pc:picChg chg="add del mod ord">
          <ac:chgData name="Young, Mai" userId="b81367ea-804f-4642-9920-743bb28aec72" providerId="ADAL" clId="{4083E7F5-C3A7-44E9-B747-89C2A1B74F3C}" dt="2024-11-08T21:48:23.924" v="192" actId="478"/>
          <ac:picMkLst>
            <pc:docMk/>
            <pc:sldMk cId="0" sldId="258"/>
            <ac:picMk id="10" creationId="{13B20348-EE86-EEF3-950E-2960ED0F56A0}"/>
          </ac:picMkLst>
        </pc:picChg>
        <pc:picChg chg="add mod">
          <ac:chgData name="Young, Mai" userId="b81367ea-804f-4642-9920-743bb28aec72" providerId="ADAL" clId="{4083E7F5-C3A7-44E9-B747-89C2A1B74F3C}" dt="2024-11-13T15:12:00.412" v="1509" actId="14100"/>
          <ac:picMkLst>
            <pc:docMk/>
            <pc:sldMk cId="0" sldId="258"/>
            <ac:picMk id="13" creationId="{27115169-BC14-7DB2-8EEA-79A9DCD6503E}"/>
          </ac:picMkLst>
        </pc:picChg>
        <pc:picChg chg="del">
          <ac:chgData name="Young, Mai" userId="b81367ea-804f-4642-9920-743bb28aec72" providerId="ADAL" clId="{4083E7F5-C3A7-44E9-B747-89C2A1B74F3C}" dt="2024-11-08T21:43:32.796" v="150" actId="478"/>
          <ac:picMkLst>
            <pc:docMk/>
            <pc:sldMk cId="0" sldId="258"/>
            <ac:picMk id="82" creationId="{00000000-0000-0000-0000-000000000000}"/>
          </ac:picMkLst>
        </pc:picChg>
      </pc:sldChg>
      <pc:sldChg chg="addSp delSp modSp mod">
        <pc:chgData name="Young, Mai" userId="b81367ea-804f-4642-9920-743bb28aec72" providerId="ADAL" clId="{4083E7F5-C3A7-44E9-B747-89C2A1B74F3C}" dt="2024-11-13T15:12:31.617" v="1512" actId="1076"/>
        <pc:sldMkLst>
          <pc:docMk/>
          <pc:sldMk cId="0" sldId="259"/>
        </pc:sldMkLst>
        <pc:spChg chg="add">
          <ac:chgData name="Young, Mai" userId="b81367ea-804f-4642-9920-743bb28aec72" providerId="ADAL" clId="{4083E7F5-C3A7-44E9-B747-89C2A1B74F3C}" dt="2024-11-08T21:49:46.088" v="210"/>
          <ac:spMkLst>
            <pc:docMk/>
            <pc:sldMk cId="0" sldId="259"/>
            <ac:spMk id="2" creationId="{BF432A41-2621-CBA1-8A7F-480D12D2A654}"/>
          </ac:spMkLst>
        </pc:spChg>
        <pc:spChg chg="del">
          <ac:chgData name="Young, Mai" userId="b81367ea-804f-4642-9920-743bb28aec72" providerId="ADAL" clId="{4083E7F5-C3A7-44E9-B747-89C2A1B74F3C}" dt="2024-11-13T15:12:14.209" v="1510" actId="478"/>
          <ac:spMkLst>
            <pc:docMk/>
            <pc:sldMk cId="0" sldId="259"/>
            <ac:spMk id="4" creationId="{DB571C92-7400-946C-1325-018B2EB56840}"/>
          </ac:spMkLst>
        </pc:spChg>
        <pc:spChg chg="mod">
          <ac:chgData name="Young, Mai" userId="b81367ea-804f-4642-9920-743bb28aec72" providerId="ADAL" clId="{4083E7F5-C3A7-44E9-B747-89C2A1B74F3C}" dt="2024-11-08T21:52:55.774" v="267" actId="207"/>
          <ac:spMkLst>
            <pc:docMk/>
            <pc:sldMk cId="0" sldId="259"/>
            <ac:spMk id="91" creationId="{00000000-0000-0000-0000-000000000000}"/>
          </ac:spMkLst>
        </pc:spChg>
        <pc:spChg chg="mod">
          <ac:chgData name="Young, Mai" userId="b81367ea-804f-4642-9920-743bb28aec72" providerId="ADAL" clId="{4083E7F5-C3A7-44E9-B747-89C2A1B74F3C}" dt="2024-11-08T21:52:49.664" v="264" actId="207"/>
          <ac:spMkLst>
            <pc:docMk/>
            <pc:sldMk cId="0" sldId="259"/>
            <ac:spMk id="93" creationId="{00000000-0000-0000-0000-000000000000}"/>
          </ac:spMkLst>
        </pc:spChg>
        <pc:spChg chg="mod">
          <ac:chgData name="Young, Mai" userId="b81367ea-804f-4642-9920-743bb28aec72" providerId="ADAL" clId="{4083E7F5-C3A7-44E9-B747-89C2A1B74F3C}" dt="2024-11-08T21:52:47.154" v="263" actId="207"/>
          <ac:spMkLst>
            <pc:docMk/>
            <pc:sldMk cId="0" sldId="259"/>
            <ac:spMk id="94" creationId="{00000000-0000-0000-0000-000000000000}"/>
          </ac:spMkLst>
        </pc:spChg>
        <pc:spChg chg="mod">
          <ac:chgData name="Young, Mai" userId="b81367ea-804f-4642-9920-743bb28aec72" providerId="ADAL" clId="{4083E7F5-C3A7-44E9-B747-89C2A1B74F3C}" dt="2024-11-08T21:52:44.897" v="262" actId="207"/>
          <ac:spMkLst>
            <pc:docMk/>
            <pc:sldMk cId="0" sldId="259"/>
            <ac:spMk id="95" creationId="{00000000-0000-0000-0000-000000000000}"/>
          </ac:spMkLst>
        </pc:spChg>
        <pc:spChg chg="mod">
          <ac:chgData name="Young, Mai" userId="b81367ea-804f-4642-9920-743bb28aec72" providerId="ADAL" clId="{4083E7F5-C3A7-44E9-B747-89C2A1B74F3C}" dt="2024-11-08T21:52:53.438" v="266" actId="207"/>
          <ac:spMkLst>
            <pc:docMk/>
            <pc:sldMk cId="0" sldId="259"/>
            <ac:spMk id="96" creationId="{00000000-0000-0000-0000-000000000000}"/>
          </ac:spMkLst>
        </pc:spChg>
        <pc:spChg chg="mod">
          <ac:chgData name="Young, Mai" userId="b81367ea-804f-4642-9920-743bb28aec72" providerId="ADAL" clId="{4083E7F5-C3A7-44E9-B747-89C2A1B74F3C}" dt="2024-11-08T21:52:43.268" v="261" actId="207"/>
          <ac:spMkLst>
            <pc:docMk/>
            <pc:sldMk cId="0" sldId="259"/>
            <ac:spMk id="97" creationId="{00000000-0000-0000-0000-000000000000}"/>
          </ac:spMkLst>
        </pc:spChg>
        <pc:spChg chg="mod">
          <ac:chgData name="Young, Mai" userId="b81367ea-804f-4642-9920-743bb28aec72" providerId="ADAL" clId="{4083E7F5-C3A7-44E9-B747-89C2A1B74F3C}" dt="2024-11-08T21:52:57.642" v="268" actId="207"/>
          <ac:spMkLst>
            <pc:docMk/>
            <pc:sldMk cId="0" sldId="259"/>
            <ac:spMk id="98" creationId="{00000000-0000-0000-0000-000000000000}"/>
          </ac:spMkLst>
        </pc:spChg>
        <pc:spChg chg="mod">
          <ac:chgData name="Young, Mai" userId="b81367ea-804f-4642-9920-743bb28aec72" providerId="ADAL" clId="{4083E7F5-C3A7-44E9-B747-89C2A1B74F3C}" dt="2024-11-08T21:53:00.037" v="269" actId="207"/>
          <ac:spMkLst>
            <pc:docMk/>
            <pc:sldMk cId="0" sldId="259"/>
            <ac:spMk id="99" creationId="{00000000-0000-0000-0000-000000000000}"/>
          </ac:spMkLst>
        </pc:spChg>
        <pc:spChg chg="mod">
          <ac:chgData name="Young, Mai" userId="b81367ea-804f-4642-9920-743bb28aec72" providerId="ADAL" clId="{4083E7F5-C3A7-44E9-B747-89C2A1B74F3C}" dt="2024-11-08T21:53:02.193" v="270" actId="207"/>
          <ac:spMkLst>
            <pc:docMk/>
            <pc:sldMk cId="0" sldId="259"/>
            <ac:spMk id="100" creationId="{00000000-0000-0000-0000-000000000000}"/>
          </ac:spMkLst>
        </pc:spChg>
        <pc:spChg chg="mod">
          <ac:chgData name="Young, Mai" userId="b81367ea-804f-4642-9920-743bb28aec72" providerId="ADAL" clId="{4083E7F5-C3A7-44E9-B747-89C2A1B74F3C}" dt="2024-11-08T21:53:03.929" v="271" actId="207"/>
          <ac:spMkLst>
            <pc:docMk/>
            <pc:sldMk cId="0" sldId="259"/>
            <ac:spMk id="101" creationId="{00000000-0000-0000-0000-000000000000}"/>
          </ac:spMkLst>
        </pc:spChg>
        <pc:spChg chg="mod">
          <ac:chgData name="Young, Mai" userId="b81367ea-804f-4642-9920-743bb28aec72" providerId="ADAL" clId="{4083E7F5-C3A7-44E9-B747-89C2A1B74F3C}" dt="2024-11-08T21:52:41.515" v="260" actId="207"/>
          <ac:spMkLst>
            <pc:docMk/>
            <pc:sldMk cId="0" sldId="259"/>
            <ac:spMk id="103" creationId="{00000000-0000-0000-0000-000000000000}"/>
          </ac:spMkLst>
        </pc:spChg>
        <pc:picChg chg="add mod">
          <ac:chgData name="Young, Mai" userId="b81367ea-804f-4642-9920-743bb28aec72" providerId="ADAL" clId="{4083E7F5-C3A7-44E9-B747-89C2A1B74F3C}" dt="2024-11-13T15:12:31.617" v="1512" actId="1076"/>
          <ac:picMkLst>
            <pc:docMk/>
            <pc:sldMk cId="0" sldId="259"/>
            <ac:picMk id="3" creationId="{CE8A2E78-1308-C9F4-56E1-E85EB06DE952}"/>
          </ac:picMkLst>
        </pc:picChg>
      </pc:sldChg>
      <pc:sldChg chg="addSp delSp modSp mod">
        <pc:chgData name="Young, Mai" userId="b81367ea-804f-4642-9920-743bb28aec72" providerId="ADAL" clId="{4083E7F5-C3A7-44E9-B747-89C2A1B74F3C}" dt="2024-11-13T15:35:11.115" v="1886" actId="1037"/>
        <pc:sldMkLst>
          <pc:docMk/>
          <pc:sldMk cId="0" sldId="260"/>
        </pc:sldMkLst>
        <pc:spChg chg="mod">
          <ac:chgData name="Young, Mai" userId="b81367ea-804f-4642-9920-743bb28aec72" providerId="ADAL" clId="{4083E7F5-C3A7-44E9-B747-89C2A1B74F3C}" dt="2024-11-08T21:52:37.842" v="259" actId="207"/>
          <ac:spMkLst>
            <pc:docMk/>
            <pc:sldMk cId="0" sldId="260"/>
            <ac:spMk id="115" creationId="{00000000-0000-0000-0000-000000000000}"/>
          </ac:spMkLst>
        </pc:spChg>
        <pc:spChg chg="mod">
          <ac:chgData name="Young, Mai" userId="b81367ea-804f-4642-9920-743bb28aec72" providerId="ADAL" clId="{4083E7F5-C3A7-44E9-B747-89C2A1B74F3C}" dt="2024-11-08T21:52:21.192" v="247" actId="1038"/>
          <ac:spMkLst>
            <pc:docMk/>
            <pc:sldMk cId="0" sldId="260"/>
            <ac:spMk id="121" creationId="{00000000-0000-0000-0000-000000000000}"/>
          </ac:spMkLst>
        </pc:spChg>
        <pc:spChg chg="mod">
          <ac:chgData name="Young, Mai" userId="b81367ea-804f-4642-9920-743bb28aec72" providerId="ADAL" clId="{4083E7F5-C3A7-44E9-B747-89C2A1B74F3C}" dt="2024-11-13T15:35:11.115" v="1886" actId="1037"/>
          <ac:spMkLst>
            <pc:docMk/>
            <pc:sldMk cId="0" sldId="260"/>
            <ac:spMk id="124" creationId="{00000000-0000-0000-0000-000000000000}"/>
          </ac:spMkLst>
        </pc:spChg>
        <pc:spChg chg="del">
          <ac:chgData name="Young, Mai" userId="b81367ea-804f-4642-9920-743bb28aec72" providerId="ADAL" clId="{4083E7F5-C3A7-44E9-B747-89C2A1B74F3C}" dt="2024-11-13T15:12:47.312" v="1520" actId="478"/>
          <ac:spMkLst>
            <pc:docMk/>
            <pc:sldMk cId="0" sldId="260"/>
            <ac:spMk id="125" creationId="{00000000-0000-0000-0000-000000000000}"/>
          </ac:spMkLst>
        </pc:spChg>
        <pc:spChg chg="del mod">
          <ac:chgData name="Young, Mai" userId="b81367ea-804f-4642-9920-743bb28aec72" providerId="ADAL" clId="{4083E7F5-C3A7-44E9-B747-89C2A1B74F3C}" dt="2024-11-13T15:12:45.785" v="1519" actId="478"/>
          <ac:spMkLst>
            <pc:docMk/>
            <pc:sldMk cId="0" sldId="260"/>
            <ac:spMk id="126" creationId="{00000000-0000-0000-0000-000000000000}"/>
          </ac:spMkLst>
        </pc:spChg>
        <pc:spChg chg="del">
          <ac:chgData name="Young, Mai" userId="b81367ea-804f-4642-9920-743bb28aec72" providerId="ADAL" clId="{4083E7F5-C3A7-44E9-B747-89C2A1B74F3C}" dt="2024-11-13T15:13:05.069" v="1522" actId="478"/>
          <ac:spMkLst>
            <pc:docMk/>
            <pc:sldMk cId="0" sldId="260"/>
            <ac:spMk id="128" creationId="{00000000-0000-0000-0000-000000000000}"/>
          </ac:spMkLst>
        </pc:spChg>
        <pc:spChg chg="mod">
          <ac:chgData name="Young, Mai" userId="b81367ea-804f-4642-9920-743bb28aec72" providerId="ADAL" clId="{4083E7F5-C3A7-44E9-B747-89C2A1B74F3C}" dt="2024-11-13T15:35:04.566" v="1875" actId="1076"/>
          <ac:spMkLst>
            <pc:docMk/>
            <pc:sldMk cId="0" sldId="260"/>
            <ac:spMk id="131" creationId="{00000000-0000-0000-0000-000000000000}"/>
          </ac:spMkLst>
        </pc:spChg>
        <pc:spChg chg="del">
          <ac:chgData name="Young, Mai" userId="b81367ea-804f-4642-9920-743bb28aec72" providerId="ADAL" clId="{4083E7F5-C3A7-44E9-B747-89C2A1B74F3C}" dt="2024-11-13T15:12:48.967" v="1521" actId="478"/>
          <ac:spMkLst>
            <pc:docMk/>
            <pc:sldMk cId="0" sldId="260"/>
            <ac:spMk id="132" creationId="{00000000-0000-0000-0000-000000000000}"/>
          </ac:spMkLst>
        </pc:spChg>
        <pc:spChg chg="del">
          <ac:chgData name="Young, Mai" userId="b81367ea-804f-4642-9920-743bb28aec72" providerId="ADAL" clId="{4083E7F5-C3A7-44E9-B747-89C2A1B74F3C}" dt="2024-11-13T15:12:41.675" v="1515" actId="478"/>
          <ac:spMkLst>
            <pc:docMk/>
            <pc:sldMk cId="0" sldId="260"/>
            <ac:spMk id="133" creationId="{00000000-0000-0000-0000-000000000000}"/>
          </ac:spMkLst>
        </pc:spChg>
        <pc:spChg chg="del mod">
          <ac:chgData name="Young, Mai" userId="b81367ea-804f-4642-9920-743bb28aec72" providerId="ADAL" clId="{4083E7F5-C3A7-44E9-B747-89C2A1B74F3C}" dt="2024-11-13T15:12:43.657" v="1517" actId="478"/>
          <ac:spMkLst>
            <pc:docMk/>
            <pc:sldMk cId="0" sldId="260"/>
            <ac:spMk id="134" creationId="{00000000-0000-0000-0000-000000000000}"/>
          </ac:spMkLst>
        </pc:spChg>
        <pc:spChg chg="del mod">
          <ac:chgData name="Young, Mai" userId="b81367ea-804f-4642-9920-743bb28aec72" providerId="ADAL" clId="{4083E7F5-C3A7-44E9-B747-89C2A1B74F3C}" dt="2024-11-13T15:12:41.120" v="1514" actId="478"/>
          <ac:spMkLst>
            <pc:docMk/>
            <pc:sldMk cId="0" sldId="260"/>
            <ac:spMk id="135" creationId="{00000000-0000-0000-0000-000000000000}"/>
          </ac:spMkLst>
        </pc:spChg>
        <pc:picChg chg="add mod">
          <ac:chgData name="Young, Mai" userId="b81367ea-804f-4642-9920-743bb28aec72" providerId="ADAL" clId="{4083E7F5-C3A7-44E9-B747-89C2A1B74F3C}" dt="2024-11-13T15:35:00.960" v="1869" actId="1035"/>
          <ac:picMkLst>
            <pc:docMk/>
            <pc:sldMk cId="0" sldId="260"/>
            <ac:picMk id="2" creationId="{D8FA39F3-DBD5-646C-1B6C-E351E44063FA}"/>
          </ac:picMkLst>
        </pc:picChg>
        <pc:picChg chg="add mod">
          <ac:chgData name="Young, Mai" userId="b81367ea-804f-4642-9920-743bb28aec72" providerId="ADAL" clId="{4083E7F5-C3A7-44E9-B747-89C2A1B74F3C}" dt="2024-11-13T15:35:02.240" v="1874" actId="1035"/>
          <ac:picMkLst>
            <pc:docMk/>
            <pc:sldMk cId="0" sldId="260"/>
            <ac:picMk id="3" creationId="{65418217-885F-2B75-7443-AE7CF0DD8C16}"/>
          </ac:picMkLst>
        </pc:picChg>
        <pc:picChg chg="mod">
          <ac:chgData name="Young, Mai" userId="b81367ea-804f-4642-9920-743bb28aec72" providerId="ADAL" clId="{4083E7F5-C3A7-44E9-B747-89C2A1B74F3C}" dt="2024-11-08T21:52:15.829" v="246" actId="1038"/>
          <ac:picMkLst>
            <pc:docMk/>
            <pc:sldMk cId="0" sldId="260"/>
            <ac:picMk id="119" creationId="{00000000-0000-0000-0000-000000000000}"/>
          </ac:picMkLst>
        </pc:picChg>
        <pc:picChg chg="mod">
          <ac:chgData name="Young, Mai" userId="b81367ea-804f-4642-9920-743bb28aec72" providerId="ADAL" clId="{4083E7F5-C3A7-44E9-B747-89C2A1B74F3C}" dt="2024-11-08T21:52:10.589" v="237" actId="1035"/>
          <ac:picMkLst>
            <pc:docMk/>
            <pc:sldMk cId="0" sldId="260"/>
            <ac:picMk id="120" creationId="{00000000-0000-0000-0000-000000000000}"/>
          </ac:picMkLst>
        </pc:picChg>
        <pc:picChg chg="mod">
          <ac:chgData name="Young, Mai" userId="b81367ea-804f-4642-9920-743bb28aec72" providerId="ADAL" clId="{4083E7F5-C3A7-44E9-B747-89C2A1B74F3C}" dt="2024-11-08T21:52:02.997" v="230" actId="1038"/>
          <ac:picMkLst>
            <pc:docMk/>
            <pc:sldMk cId="0" sldId="260"/>
            <ac:picMk id="122" creationId="{00000000-0000-0000-0000-000000000000}"/>
          </ac:picMkLst>
        </pc:picChg>
        <pc:picChg chg="del">
          <ac:chgData name="Young, Mai" userId="b81367ea-804f-4642-9920-743bb28aec72" providerId="ADAL" clId="{4083E7F5-C3A7-44E9-B747-89C2A1B74F3C}" dt="2024-11-08T21:52:27.420" v="248" actId="478"/>
          <ac:picMkLst>
            <pc:docMk/>
            <pc:sldMk cId="0" sldId="260"/>
            <ac:picMk id="123" creationId="{00000000-0000-0000-0000-000000000000}"/>
          </ac:picMkLst>
        </pc:picChg>
      </pc:sldChg>
      <pc:sldChg chg="addSp delSp modSp mod">
        <pc:chgData name="Young, Mai" userId="b81367ea-804f-4642-9920-743bb28aec72" providerId="ADAL" clId="{4083E7F5-C3A7-44E9-B747-89C2A1B74F3C}" dt="2024-11-13T15:36:12.744" v="2048" actId="1038"/>
        <pc:sldMkLst>
          <pc:docMk/>
          <pc:sldMk cId="0" sldId="261"/>
        </pc:sldMkLst>
        <pc:spChg chg="add mod">
          <ac:chgData name="Young, Mai" userId="b81367ea-804f-4642-9920-743bb28aec72" providerId="ADAL" clId="{4083E7F5-C3A7-44E9-B747-89C2A1B74F3C}" dt="2024-11-13T15:36:12.744" v="2048" actId="1038"/>
          <ac:spMkLst>
            <pc:docMk/>
            <pc:sldMk cId="0" sldId="261"/>
            <ac:spMk id="4" creationId="{649ADB2A-8928-30ED-85FB-3AE4539CBB66}"/>
          </ac:spMkLst>
        </pc:spChg>
        <pc:spChg chg="mod">
          <ac:chgData name="Young, Mai" userId="b81367ea-804f-4642-9920-743bb28aec72" providerId="ADAL" clId="{4083E7F5-C3A7-44E9-B747-89C2A1B74F3C}" dt="2024-11-13T15:19:57.096" v="1531" actId="113"/>
          <ac:spMkLst>
            <pc:docMk/>
            <pc:sldMk cId="0" sldId="261"/>
            <ac:spMk id="144" creationId="{00000000-0000-0000-0000-000000000000}"/>
          </ac:spMkLst>
        </pc:spChg>
        <pc:spChg chg="mod">
          <ac:chgData name="Young, Mai" userId="b81367ea-804f-4642-9920-743bb28aec72" providerId="ADAL" clId="{4083E7F5-C3A7-44E9-B747-89C2A1B74F3C}" dt="2024-11-13T15:36:07.994" v="2028" actId="1038"/>
          <ac:spMkLst>
            <pc:docMk/>
            <pc:sldMk cId="0" sldId="261"/>
            <ac:spMk id="147" creationId="{00000000-0000-0000-0000-000000000000}"/>
          </ac:spMkLst>
        </pc:spChg>
        <pc:spChg chg="del">
          <ac:chgData name="Young, Mai" userId="b81367ea-804f-4642-9920-743bb28aec72" providerId="ADAL" clId="{4083E7F5-C3A7-44E9-B747-89C2A1B74F3C}" dt="2024-11-08T21:54:44.959" v="296" actId="478"/>
          <ac:spMkLst>
            <pc:docMk/>
            <pc:sldMk cId="0" sldId="261"/>
            <ac:spMk id="148" creationId="{00000000-0000-0000-0000-000000000000}"/>
          </ac:spMkLst>
        </pc:spChg>
        <pc:spChg chg="del mod">
          <ac:chgData name="Young, Mai" userId="b81367ea-804f-4642-9920-743bb28aec72" providerId="ADAL" clId="{4083E7F5-C3A7-44E9-B747-89C2A1B74F3C}" dt="2024-11-08T21:54:41.770" v="292" actId="478"/>
          <ac:spMkLst>
            <pc:docMk/>
            <pc:sldMk cId="0" sldId="261"/>
            <ac:spMk id="149" creationId="{00000000-0000-0000-0000-000000000000}"/>
          </ac:spMkLst>
        </pc:spChg>
        <pc:spChg chg="del">
          <ac:chgData name="Young, Mai" userId="b81367ea-804f-4642-9920-743bb28aec72" providerId="ADAL" clId="{4083E7F5-C3A7-44E9-B747-89C2A1B74F3C}" dt="2024-11-08T21:54:59.620" v="305" actId="478"/>
          <ac:spMkLst>
            <pc:docMk/>
            <pc:sldMk cId="0" sldId="261"/>
            <ac:spMk id="154" creationId="{00000000-0000-0000-0000-000000000000}"/>
          </ac:spMkLst>
        </pc:spChg>
        <pc:spChg chg="del">
          <ac:chgData name="Young, Mai" userId="b81367ea-804f-4642-9920-743bb28aec72" providerId="ADAL" clId="{4083E7F5-C3A7-44E9-B747-89C2A1B74F3C}" dt="2024-11-08T21:54:57.788" v="303" actId="478"/>
          <ac:spMkLst>
            <pc:docMk/>
            <pc:sldMk cId="0" sldId="261"/>
            <ac:spMk id="155" creationId="{00000000-0000-0000-0000-000000000000}"/>
          </ac:spMkLst>
        </pc:spChg>
        <pc:spChg chg="del">
          <ac:chgData name="Young, Mai" userId="b81367ea-804f-4642-9920-743bb28aec72" providerId="ADAL" clId="{4083E7F5-C3A7-44E9-B747-89C2A1B74F3C}" dt="2024-11-08T21:54:58.699" v="304" actId="478"/>
          <ac:spMkLst>
            <pc:docMk/>
            <pc:sldMk cId="0" sldId="261"/>
            <ac:spMk id="157" creationId="{00000000-0000-0000-0000-000000000000}"/>
          </ac:spMkLst>
        </pc:spChg>
        <pc:spChg chg="del">
          <ac:chgData name="Young, Mai" userId="b81367ea-804f-4642-9920-743bb28aec72" providerId="ADAL" clId="{4083E7F5-C3A7-44E9-B747-89C2A1B74F3C}" dt="2024-11-08T21:54:47.247" v="298" actId="478"/>
          <ac:spMkLst>
            <pc:docMk/>
            <pc:sldMk cId="0" sldId="261"/>
            <ac:spMk id="163" creationId="{00000000-0000-0000-0000-000000000000}"/>
          </ac:spMkLst>
        </pc:spChg>
        <pc:spChg chg="del">
          <ac:chgData name="Young, Mai" userId="b81367ea-804f-4642-9920-743bb28aec72" providerId="ADAL" clId="{4083E7F5-C3A7-44E9-B747-89C2A1B74F3C}" dt="2024-11-08T21:54:46.793" v="297" actId="478"/>
          <ac:spMkLst>
            <pc:docMk/>
            <pc:sldMk cId="0" sldId="261"/>
            <ac:spMk id="164" creationId="{00000000-0000-0000-0000-000000000000}"/>
          </ac:spMkLst>
        </pc:spChg>
        <pc:spChg chg="mod">
          <ac:chgData name="Young, Mai" userId="b81367ea-804f-4642-9920-743bb28aec72" providerId="ADAL" clId="{4083E7F5-C3A7-44E9-B747-89C2A1B74F3C}" dt="2024-11-13T15:36:01.562" v="2000" actId="1038"/>
          <ac:spMkLst>
            <pc:docMk/>
            <pc:sldMk cId="0" sldId="261"/>
            <ac:spMk id="165" creationId="{00000000-0000-0000-0000-000000000000}"/>
          </ac:spMkLst>
        </pc:spChg>
        <pc:spChg chg="del">
          <ac:chgData name="Young, Mai" userId="b81367ea-804f-4642-9920-743bb28aec72" providerId="ADAL" clId="{4083E7F5-C3A7-44E9-B747-89C2A1B74F3C}" dt="2024-11-08T21:54:44.198" v="295" actId="478"/>
          <ac:spMkLst>
            <pc:docMk/>
            <pc:sldMk cId="0" sldId="261"/>
            <ac:spMk id="166" creationId="{00000000-0000-0000-0000-000000000000}"/>
          </ac:spMkLst>
        </pc:spChg>
        <pc:spChg chg="del mod">
          <ac:chgData name="Young, Mai" userId="b81367ea-804f-4642-9920-743bb28aec72" providerId="ADAL" clId="{4083E7F5-C3A7-44E9-B747-89C2A1B74F3C}" dt="2024-11-08T21:54:43.414" v="294" actId="478"/>
          <ac:spMkLst>
            <pc:docMk/>
            <pc:sldMk cId="0" sldId="261"/>
            <ac:spMk id="167" creationId="{00000000-0000-0000-0000-000000000000}"/>
          </ac:spMkLst>
        </pc:spChg>
        <pc:spChg chg="del">
          <ac:chgData name="Young, Mai" userId="b81367ea-804f-4642-9920-743bb28aec72" providerId="ADAL" clId="{4083E7F5-C3A7-44E9-B747-89C2A1B74F3C}" dt="2024-11-08T21:54:53.148" v="301" actId="478"/>
          <ac:spMkLst>
            <pc:docMk/>
            <pc:sldMk cId="0" sldId="261"/>
            <ac:spMk id="168" creationId="{00000000-0000-0000-0000-000000000000}"/>
          </ac:spMkLst>
        </pc:spChg>
        <pc:spChg chg="del">
          <ac:chgData name="Young, Mai" userId="b81367ea-804f-4642-9920-743bb28aec72" providerId="ADAL" clId="{4083E7F5-C3A7-44E9-B747-89C2A1B74F3C}" dt="2024-11-08T21:54:54.701" v="302" actId="478"/>
          <ac:spMkLst>
            <pc:docMk/>
            <pc:sldMk cId="0" sldId="261"/>
            <ac:spMk id="169" creationId="{00000000-0000-0000-0000-000000000000}"/>
          </ac:spMkLst>
        </pc:spChg>
        <pc:spChg chg="mod">
          <ac:chgData name="Young, Mai" userId="b81367ea-804f-4642-9920-743bb28aec72" providerId="ADAL" clId="{4083E7F5-C3A7-44E9-B747-89C2A1B74F3C}" dt="2024-11-13T15:35:38.112" v="1955" actId="1036"/>
          <ac:spMkLst>
            <pc:docMk/>
            <pc:sldMk cId="0" sldId="261"/>
            <ac:spMk id="170" creationId="{00000000-0000-0000-0000-000000000000}"/>
          </ac:spMkLst>
        </pc:spChg>
        <pc:spChg chg="mod">
          <ac:chgData name="Young, Mai" userId="b81367ea-804f-4642-9920-743bb28aec72" providerId="ADAL" clId="{4083E7F5-C3A7-44E9-B747-89C2A1B74F3C}" dt="2024-11-13T15:35:51.049" v="1980" actId="1038"/>
          <ac:spMkLst>
            <pc:docMk/>
            <pc:sldMk cId="0" sldId="261"/>
            <ac:spMk id="171" creationId="{00000000-0000-0000-0000-000000000000}"/>
          </ac:spMkLst>
        </pc:spChg>
        <pc:picChg chg="add mod">
          <ac:chgData name="Young, Mai" userId="b81367ea-804f-4642-9920-743bb28aec72" providerId="ADAL" clId="{4083E7F5-C3A7-44E9-B747-89C2A1B74F3C}" dt="2024-11-13T15:35:29.404" v="1920" actId="1035"/>
          <ac:picMkLst>
            <pc:docMk/>
            <pc:sldMk cId="0" sldId="261"/>
            <ac:picMk id="2" creationId="{085301B5-36E2-545E-D4C2-740D9053FD99}"/>
          </ac:picMkLst>
        </pc:picChg>
        <pc:picChg chg="add mod">
          <ac:chgData name="Young, Mai" userId="b81367ea-804f-4642-9920-743bb28aec72" providerId="ADAL" clId="{4083E7F5-C3A7-44E9-B747-89C2A1B74F3C}" dt="2024-11-13T15:35:31.786" v="1928" actId="1035"/>
          <ac:picMkLst>
            <pc:docMk/>
            <pc:sldMk cId="0" sldId="261"/>
            <ac:picMk id="3" creationId="{9D71A414-79F7-47B4-79B0-15676DBAA982}"/>
          </ac:picMkLst>
        </pc:picChg>
        <pc:picChg chg="add del">
          <ac:chgData name="Young, Mai" userId="b81367ea-804f-4642-9920-743bb28aec72" providerId="ADAL" clId="{4083E7F5-C3A7-44E9-B747-89C2A1B74F3C}" dt="2024-11-08T21:54:51.136" v="300" actId="478"/>
          <ac:picMkLst>
            <pc:docMk/>
            <pc:sldMk cId="0" sldId="261"/>
            <ac:picMk id="140" creationId="{00000000-0000-0000-0000-000000000000}"/>
          </ac:picMkLst>
        </pc:picChg>
        <pc:picChg chg="del">
          <ac:chgData name="Young, Mai" userId="b81367ea-804f-4642-9920-743bb28aec72" providerId="ADAL" clId="{4083E7F5-C3A7-44E9-B747-89C2A1B74F3C}" dt="2024-11-08T21:54:38.437" v="289" actId="478"/>
          <ac:picMkLst>
            <pc:docMk/>
            <pc:sldMk cId="0" sldId="261"/>
            <ac:picMk id="153" creationId="{00000000-0000-0000-0000-000000000000}"/>
          </ac:picMkLst>
        </pc:picChg>
        <pc:picChg chg="del">
          <ac:chgData name="Young, Mai" userId="b81367ea-804f-4642-9920-743bb28aec72" providerId="ADAL" clId="{4083E7F5-C3A7-44E9-B747-89C2A1B74F3C}" dt="2024-11-08T21:54:31.547" v="285" actId="478"/>
          <ac:picMkLst>
            <pc:docMk/>
            <pc:sldMk cId="0" sldId="261"/>
            <ac:picMk id="156" creationId="{00000000-0000-0000-0000-000000000000}"/>
          </ac:picMkLst>
        </pc:picChg>
        <pc:picChg chg="del">
          <ac:chgData name="Young, Mai" userId="b81367ea-804f-4642-9920-743bb28aec72" providerId="ADAL" clId="{4083E7F5-C3A7-44E9-B747-89C2A1B74F3C}" dt="2024-11-08T21:54:32.440" v="286" actId="478"/>
          <ac:picMkLst>
            <pc:docMk/>
            <pc:sldMk cId="0" sldId="261"/>
            <ac:picMk id="158" creationId="{00000000-0000-0000-0000-000000000000}"/>
          </ac:picMkLst>
        </pc:picChg>
        <pc:cxnChg chg="del mod">
          <ac:chgData name="Young, Mai" userId="b81367ea-804f-4642-9920-743bb28aec72" providerId="ADAL" clId="{4083E7F5-C3A7-44E9-B747-89C2A1B74F3C}" dt="2024-11-08T21:54:38.961" v="290" actId="478"/>
          <ac:cxnSpMkLst>
            <pc:docMk/>
            <pc:sldMk cId="0" sldId="261"/>
            <ac:cxnSpMk id="159" creationId="{00000000-0000-0000-0000-000000000000}"/>
          </ac:cxnSpMkLst>
        </pc:cxnChg>
        <pc:cxnChg chg="del mod">
          <ac:chgData name="Young, Mai" userId="b81367ea-804f-4642-9920-743bb28aec72" providerId="ADAL" clId="{4083E7F5-C3A7-44E9-B747-89C2A1B74F3C}" dt="2024-11-08T21:54:37.965" v="288" actId="478"/>
          <ac:cxnSpMkLst>
            <pc:docMk/>
            <pc:sldMk cId="0" sldId="261"/>
            <ac:cxnSpMk id="160" creationId="{00000000-0000-0000-0000-000000000000}"/>
          </ac:cxnSpMkLst>
        </pc:cxnChg>
        <pc:cxnChg chg="del mod">
          <ac:chgData name="Young, Mai" userId="b81367ea-804f-4642-9920-743bb28aec72" providerId="ADAL" clId="{4083E7F5-C3A7-44E9-B747-89C2A1B74F3C}" dt="2024-11-08T21:54:33.264" v="287" actId="478"/>
          <ac:cxnSpMkLst>
            <pc:docMk/>
            <pc:sldMk cId="0" sldId="261"/>
            <ac:cxnSpMk id="161" creationId="{00000000-0000-0000-0000-000000000000}"/>
          </ac:cxnSpMkLst>
        </pc:cxnChg>
      </pc:sldChg>
      <pc:sldChg chg="addSp modSp mod">
        <pc:chgData name="Young, Mai" userId="b81367ea-804f-4642-9920-743bb28aec72" providerId="ADAL" clId="{4083E7F5-C3A7-44E9-B747-89C2A1B74F3C}" dt="2024-11-13T15:37:41.904" v="2160" actId="1035"/>
        <pc:sldMkLst>
          <pc:docMk/>
          <pc:sldMk cId="0" sldId="262"/>
        </pc:sldMkLst>
        <pc:spChg chg="mod">
          <ac:chgData name="Young, Mai" userId="b81367ea-804f-4642-9920-743bb28aec72" providerId="ADAL" clId="{4083E7F5-C3A7-44E9-B747-89C2A1B74F3C}" dt="2024-11-08T21:55:43.970" v="311" actId="207"/>
          <ac:spMkLst>
            <pc:docMk/>
            <pc:sldMk cId="0" sldId="262"/>
            <ac:spMk id="181" creationId="{00000000-0000-0000-0000-000000000000}"/>
          </ac:spMkLst>
        </pc:spChg>
        <pc:spChg chg="mod">
          <ac:chgData name="Young, Mai" userId="b81367ea-804f-4642-9920-743bb28aec72" providerId="ADAL" clId="{4083E7F5-C3A7-44E9-B747-89C2A1B74F3C}" dt="2024-11-13T15:37:33.267" v="2132" actId="1038"/>
          <ac:spMkLst>
            <pc:docMk/>
            <pc:sldMk cId="0" sldId="262"/>
            <ac:spMk id="188" creationId="{00000000-0000-0000-0000-000000000000}"/>
          </ac:spMkLst>
        </pc:spChg>
        <pc:spChg chg="mod">
          <ac:chgData name="Young, Mai" userId="b81367ea-804f-4642-9920-743bb28aec72" providerId="ADAL" clId="{4083E7F5-C3A7-44E9-B747-89C2A1B74F3C}" dt="2024-11-13T15:37:24.600" v="2120" actId="1038"/>
          <ac:spMkLst>
            <pc:docMk/>
            <pc:sldMk cId="0" sldId="262"/>
            <ac:spMk id="189" creationId="{00000000-0000-0000-0000-000000000000}"/>
          </ac:spMkLst>
        </pc:spChg>
        <pc:spChg chg="mod">
          <ac:chgData name="Young, Mai" userId="b81367ea-804f-4642-9920-743bb28aec72" providerId="ADAL" clId="{4083E7F5-C3A7-44E9-B747-89C2A1B74F3C}" dt="2024-11-13T15:36:47.632" v="2101" actId="1038"/>
          <ac:spMkLst>
            <pc:docMk/>
            <pc:sldMk cId="0" sldId="262"/>
            <ac:spMk id="190" creationId="{00000000-0000-0000-0000-000000000000}"/>
          </ac:spMkLst>
        </pc:spChg>
        <pc:spChg chg="mod">
          <ac:chgData name="Young, Mai" userId="b81367ea-804f-4642-9920-743bb28aec72" providerId="ADAL" clId="{4083E7F5-C3A7-44E9-B747-89C2A1B74F3C}" dt="2024-11-13T15:37:41.904" v="2160" actId="1035"/>
          <ac:spMkLst>
            <pc:docMk/>
            <pc:sldMk cId="0" sldId="262"/>
            <ac:spMk id="191" creationId="{00000000-0000-0000-0000-000000000000}"/>
          </ac:spMkLst>
        </pc:spChg>
        <pc:picChg chg="add mod">
          <ac:chgData name="Young, Mai" userId="b81367ea-804f-4642-9920-743bb28aec72" providerId="ADAL" clId="{4083E7F5-C3A7-44E9-B747-89C2A1B74F3C}" dt="2024-11-13T15:36:55.570" v="2103" actId="108"/>
          <ac:picMkLst>
            <pc:docMk/>
            <pc:sldMk cId="0" sldId="262"/>
            <ac:picMk id="2" creationId="{961F7640-4827-EF7F-ABD8-FBCEA3011B23}"/>
          </ac:picMkLst>
        </pc:picChg>
        <pc:picChg chg="add mod">
          <ac:chgData name="Young, Mai" userId="b81367ea-804f-4642-9920-743bb28aec72" providerId="ADAL" clId="{4083E7F5-C3A7-44E9-B747-89C2A1B74F3C}" dt="2024-11-13T15:36:23.325" v="2071" actId="1035"/>
          <ac:picMkLst>
            <pc:docMk/>
            <pc:sldMk cId="0" sldId="262"/>
            <ac:picMk id="3" creationId="{4760A6DA-7161-F3A5-3032-6C176AEFC92B}"/>
          </ac:picMkLst>
        </pc:picChg>
      </pc:sldChg>
      <pc:sldChg chg="addSp delSp modSp mod">
        <pc:chgData name="Young, Mai" userId="b81367ea-804f-4642-9920-743bb28aec72" providerId="ADAL" clId="{4083E7F5-C3A7-44E9-B747-89C2A1B74F3C}" dt="2024-11-13T15:26:51.155" v="1627" actId="14100"/>
        <pc:sldMkLst>
          <pc:docMk/>
          <pc:sldMk cId="0" sldId="263"/>
        </pc:sldMkLst>
        <pc:spChg chg="add mod">
          <ac:chgData name="Young, Mai" userId="b81367ea-804f-4642-9920-743bb28aec72" providerId="ADAL" clId="{4083E7F5-C3A7-44E9-B747-89C2A1B74F3C}" dt="2024-11-08T22:01:25.295" v="313"/>
          <ac:spMkLst>
            <pc:docMk/>
            <pc:sldMk cId="0" sldId="263"/>
            <ac:spMk id="2" creationId="{DBB66514-E13E-1C7C-96D8-4D1703E93CA9}"/>
          </ac:spMkLst>
        </pc:spChg>
        <pc:spChg chg="add mod">
          <ac:chgData name="Young, Mai" userId="b81367ea-804f-4642-9920-743bb28aec72" providerId="ADAL" clId="{4083E7F5-C3A7-44E9-B747-89C2A1B74F3C}" dt="2024-11-08T22:01:35.183" v="319"/>
          <ac:spMkLst>
            <pc:docMk/>
            <pc:sldMk cId="0" sldId="263"/>
            <ac:spMk id="4" creationId="{4C3B78F2-1535-3F7A-2781-173D101B0028}"/>
          </ac:spMkLst>
        </pc:spChg>
        <pc:spChg chg="add mod">
          <ac:chgData name="Young, Mai" userId="b81367ea-804f-4642-9920-743bb28aec72" providerId="ADAL" clId="{4083E7F5-C3A7-44E9-B747-89C2A1B74F3C}" dt="2024-11-08T22:01:45.269" v="323"/>
          <ac:spMkLst>
            <pc:docMk/>
            <pc:sldMk cId="0" sldId="263"/>
            <ac:spMk id="6" creationId="{AB24C35D-873A-FD09-BC9B-345D571292E6}"/>
          </ac:spMkLst>
        </pc:spChg>
        <pc:spChg chg="add mod">
          <ac:chgData name="Young, Mai" userId="b81367ea-804f-4642-9920-743bb28aec72" providerId="ADAL" clId="{4083E7F5-C3A7-44E9-B747-89C2A1B74F3C}" dt="2024-11-13T15:26:51.155" v="1627" actId="14100"/>
          <ac:spMkLst>
            <pc:docMk/>
            <pc:sldMk cId="0" sldId="263"/>
            <ac:spMk id="7" creationId="{4E69DEAA-C52A-3EAB-6A03-ACAFA8AE0060}"/>
          </ac:spMkLst>
        </pc:spChg>
        <pc:spChg chg="add mod">
          <ac:chgData name="Young, Mai" userId="b81367ea-804f-4642-9920-743bb28aec72" providerId="ADAL" clId="{4083E7F5-C3A7-44E9-B747-89C2A1B74F3C}" dt="2024-11-08T22:01:52.973" v="329"/>
          <ac:spMkLst>
            <pc:docMk/>
            <pc:sldMk cId="0" sldId="263"/>
            <ac:spMk id="8" creationId="{E87F029A-AC53-F3AD-F9EB-9FEABDF5C24B}"/>
          </ac:spMkLst>
        </pc:spChg>
        <pc:spChg chg="add mod">
          <ac:chgData name="Young, Mai" userId="b81367ea-804f-4642-9920-743bb28aec72" providerId="ADAL" clId="{4083E7F5-C3A7-44E9-B747-89C2A1B74F3C}" dt="2024-11-08T22:02:02.717" v="337"/>
          <ac:spMkLst>
            <pc:docMk/>
            <pc:sldMk cId="0" sldId="263"/>
            <ac:spMk id="10" creationId="{D216E7B6-5000-725C-6E3B-081C88F8D3C4}"/>
          </ac:spMkLst>
        </pc:spChg>
        <pc:spChg chg="mod ord">
          <ac:chgData name="Young, Mai" userId="b81367ea-804f-4642-9920-743bb28aec72" providerId="ADAL" clId="{4083E7F5-C3A7-44E9-B747-89C2A1B74F3C}" dt="2024-11-13T15:24:05.825" v="1576" actId="167"/>
          <ac:spMkLst>
            <pc:docMk/>
            <pc:sldMk cId="0" sldId="263"/>
            <ac:spMk id="203" creationId="{00000000-0000-0000-0000-000000000000}"/>
          </ac:spMkLst>
        </pc:spChg>
        <pc:spChg chg="mod ord">
          <ac:chgData name="Young, Mai" userId="b81367ea-804f-4642-9920-743bb28aec72" providerId="ADAL" clId="{4083E7F5-C3A7-44E9-B747-89C2A1B74F3C}" dt="2024-11-13T15:26:10.183" v="1615" actId="108"/>
          <ac:spMkLst>
            <pc:docMk/>
            <pc:sldMk cId="0" sldId="263"/>
            <ac:spMk id="215" creationId="{00000000-0000-0000-0000-000000000000}"/>
          </ac:spMkLst>
        </pc:spChg>
        <pc:spChg chg="del mod">
          <ac:chgData name="Young, Mai" userId="b81367ea-804f-4642-9920-743bb28aec72" providerId="ADAL" clId="{4083E7F5-C3A7-44E9-B747-89C2A1B74F3C}" dt="2024-11-13T15:26:26.402" v="1621" actId="478"/>
          <ac:spMkLst>
            <pc:docMk/>
            <pc:sldMk cId="0" sldId="263"/>
            <ac:spMk id="216" creationId="{00000000-0000-0000-0000-000000000000}"/>
          </ac:spMkLst>
        </pc:spChg>
        <pc:spChg chg="mod">
          <ac:chgData name="Young, Mai" userId="b81367ea-804f-4642-9920-743bb28aec72" providerId="ADAL" clId="{4083E7F5-C3A7-44E9-B747-89C2A1B74F3C}" dt="2024-11-13T15:26:19.847" v="1620" actId="1038"/>
          <ac:spMkLst>
            <pc:docMk/>
            <pc:sldMk cId="0" sldId="263"/>
            <ac:spMk id="217" creationId="{00000000-0000-0000-0000-000000000000}"/>
          </ac:spMkLst>
        </pc:spChg>
        <pc:spChg chg="del">
          <ac:chgData name="Young, Mai" userId="b81367ea-804f-4642-9920-743bb28aec72" providerId="ADAL" clId="{4083E7F5-C3A7-44E9-B747-89C2A1B74F3C}" dt="2024-11-08T22:38:09.123" v="1077" actId="478"/>
          <ac:spMkLst>
            <pc:docMk/>
            <pc:sldMk cId="0" sldId="263"/>
            <ac:spMk id="218" creationId="{00000000-0000-0000-0000-000000000000}"/>
          </ac:spMkLst>
        </pc:spChg>
        <pc:spChg chg="del">
          <ac:chgData name="Young, Mai" userId="b81367ea-804f-4642-9920-743bb28aec72" providerId="ADAL" clId="{4083E7F5-C3A7-44E9-B747-89C2A1B74F3C}" dt="2024-11-08T22:38:06.351" v="1074" actId="478"/>
          <ac:spMkLst>
            <pc:docMk/>
            <pc:sldMk cId="0" sldId="263"/>
            <ac:spMk id="219" creationId="{00000000-0000-0000-0000-000000000000}"/>
          </ac:spMkLst>
        </pc:spChg>
        <pc:spChg chg="del">
          <ac:chgData name="Young, Mai" userId="b81367ea-804f-4642-9920-743bb28aec72" providerId="ADAL" clId="{4083E7F5-C3A7-44E9-B747-89C2A1B74F3C}" dt="2024-11-08T22:38:08.171" v="1076" actId="478"/>
          <ac:spMkLst>
            <pc:docMk/>
            <pc:sldMk cId="0" sldId="263"/>
            <ac:spMk id="220" creationId="{00000000-0000-0000-0000-000000000000}"/>
          </ac:spMkLst>
        </pc:spChg>
        <pc:spChg chg="del">
          <ac:chgData name="Young, Mai" userId="b81367ea-804f-4642-9920-743bb28aec72" providerId="ADAL" clId="{4083E7F5-C3A7-44E9-B747-89C2A1B74F3C}" dt="2024-11-08T22:38:11.515" v="1078" actId="478"/>
          <ac:spMkLst>
            <pc:docMk/>
            <pc:sldMk cId="0" sldId="263"/>
            <ac:spMk id="221" creationId="{00000000-0000-0000-0000-000000000000}"/>
          </ac:spMkLst>
        </pc:spChg>
        <pc:spChg chg="del">
          <ac:chgData name="Young, Mai" userId="b81367ea-804f-4642-9920-743bb28aec72" providerId="ADAL" clId="{4083E7F5-C3A7-44E9-B747-89C2A1B74F3C}" dt="2024-11-08T22:38:05.843" v="1073" actId="478"/>
          <ac:spMkLst>
            <pc:docMk/>
            <pc:sldMk cId="0" sldId="263"/>
            <ac:spMk id="222" creationId="{00000000-0000-0000-0000-000000000000}"/>
          </ac:spMkLst>
        </pc:spChg>
        <pc:spChg chg="del">
          <ac:chgData name="Young, Mai" userId="b81367ea-804f-4642-9920-743bb28aec72" providerId="ADAL" clId="{4083E7F5-C3A7-44E9-B747-89C2A1B74F3C}" dt="2024-11-08T22:38:07.675" v="1075" actId="478"/>
          <ac:spMkLst>
            <pc:docMk/>
            <pc:sldMk cId="0" sldId="263"/>
            <ac:spMk id="223" creationId="{00000000-0000-0000-0000-000000000000}"/>
          </ac:spMkLst>
        </pc:spChg>
        <pc:spChg chg="mod">
          <ac:chgData name="Young, Mai" userId="b81367ea-804f-4642-9920-743bb28aec72" providerId="ADAL" clId="{4083E7F5-C3A7-44E9-B747-89C2A1B74F3C}" dt="2024-11-13T15:25:54.419" v="1608" actId="1582"/>
          <ac:spMkLst>
            <pc:docMk/>
            <pc:sldMk cId="0" sldId="263"/>
            <ac:spMk id="229" creationId="{00000000-0000-0000-0000-000000000000}"/>
          </ac:spMkLst>
        </pc:spChg>
        <pc:spChg chg="mod">
          <ac:chgData name="Young, Mai" userId="b81367ea-804f-4642-9920-743bb28aec72" providerId="ADAL" clId="{4083E7F5-C3A7-44E9-B747-89C2A1B74F3C}" dt="2024-11-13T15:26:02.532" v="1611" actId="108"/>
          <ac:spMkLst>
            <pc:docMk/>
            <pc:sldMk cId="0" sldId="263"/>
            <ac:spMk id="230" creationId="{00000000-0000-0000-0000-000000000000}"/>
          </ac:spMkLst>
        </pc:spChg>
        <pc:spChg chg="del mod">
          <ac:chgData name="Young, Mai" userId="b81367ea-804f-4642-9920-743bb28aec72" providerId="ADAL" clId="{4083E7F5-C3A7-44E9-B747-89C2A1B74F3C}" dt="2024-11-13T15:26:27.252" v="1622" actId="478"/>
          <ac:spMkLst>
            <pc:docMk/>
            <pc:sldMk cId="0" sldId="263"/>
            <ac:spMk id="231" creationId="{00000000-0000-0000-0000-000000000000}"/>
          </ac:spMkLst>
        </pc:spChg>
        <pc:spChg chg="del">
          <ac:chgData name="Young, Mai" userId="b81367ea-804f-4642-9920-743bb28aec72" providerId="ADAL" clId="{4083E7F5-C3A7-44E9-B747-89C2A1B74F3C}" dt="2024-11-08T22:38:18.718" v="1084" actId="478"/>
          <ac:spMkLst>
            <pc:docMk/>
            <pc:sldMk cId="0" sldId="263"/>
            <ac:spMk id="232" creationId="{00000000-0000-0000-0000-000000000000}"/>
          </ac:spMkLst>
        </pc:spChg>
        <pc:spChg chg="del">
          <ac:chgData name="Young, Mai" userId="b81367ea-804f-4642-9920-743bb28aec72" providerId="ADAL" clId="{4083E7F5-C3A7-44E9-B747-89C2A1B74F3C}" dt="2024-11-08T22:38:13.947" v="1081" actId="478"/>
          <ac:spMkLst>
            <pc:docMk/>
            <pc:sldMk cId="0" sldId="263"/>
            <ac:spMk id="233" creationId="{00000000-0000-0000-0000-000000000000}"/>
          </ac:spMkLst>
        </pc:spChg>
        <pc:spChg chg="del">
          <ac:chgData name="Young, Mai" userId="b81367ea-804f-4642-9920-743bb28aec72" providerId="ADAL" clId="{4083E7F5-C3A7-44E9-B747-89C2A1B74F3C}" dt="2024-11-08T22:38:13.170" v="1080" actId="478"/>
          <ac:spMkLst>
            <pc:docMk/>
            <pc:sldMk cId="0" sldId="263"/>
            <ac:spMk id="234" creationId="{00000000-0000-0000-0000-000000000000}"/>
          </ac:spMkLst>
        </pc:spChg>
        <pc:spChg chg="del">
          <ac:chgData name="Young, Mai" userId="b81367ea-804f-4642-9920-743bb28aec72" providerId="ADAL" clId="{4083E7F5-C3A7-44E9-B747-89C2A1B74F3C}" dt="2024-11-08T22:38:12.452" v="1079" actId="478"/>
          <ac:spMkLst>
            <pc:docMk/>
            <pc:sldMk cId="0" sldId="263"/>
            <ac:spMk id="235" creationId="{00000000-0000-0000-0000-000000000000}"/>
          </ac:spMkLst>
        </pc:spChg>
        <pc:spChg chg="del mod">
          <ac:chgData name="Young, Mai" userId="b81367ea-804f-4642-9920-743bb28aec72" providerId="ADAL" clId="{4083E7F5-C3A7-44E9-B747-89C2A1B74F3C}" dt="2024-11-08T22:38:17.799" v="1083" actId="478"/>
          <ac:spMkLst>
            <pc:docMk/>
            <pc:sldMk cId="0" sldId="263"/>
            <ac:spMk id="236" creationId="{00000000-0000-0000-0000-000000000000}"/>
          </ac:spMkLst>
        </pc:spChg>
        <pc:spChg chg="del">
          <ac:chgData name="Young, Mai" userId="b81367ea-804f-4642-9920-743bb28aec72" providerId="ADAL" clId="{4083E7F5-C3A7-44E9-B747-89C2A1B74F3C}" dt="2024-11-08T22:38:19.237" v="1085" actId="478"/>
          <ac:spMkLst>
            <pc:docMk/>
            <pc:sldMk cId="0" sldId="263"/>
            <ac:spMk id="237" creationId="{00000000-0000-0000-0000-000000000000}"/>
          </ac:spMkLst>
        </pc:spChg>
        <pc:picChg chg="del mod">
          <ac:chgData name="Young, Mai" userId="b81367ea-804f-4642-9920-743bb28aec72" providerId="ADAL" clId="{4083E7F5-C3A7-44E9-B747-89C2A1B74F3C}" dt="2024-11-13T15:20:53.894" v="1533" actId="478"/>
          <ac:picMkLst>
            <pc:docMk/>
            <pc:sldMk cId="0" sldId="263"/>
            <ac:picMk id="2" creationId="{DE294176-9740-A107-AE9B-21544112AA5A}"/>
          </ac:picMkLst>
        </pc:picChg>
        <pc:picChg chg="add mod modCrop">
          <ac:chgData name="Young, Mai" userId="b81367ea-804f-4642-9920-743bb28aec72" providerId="ADAL" clId="{4083E7F5-C3A7-44E9-B747-89C2A1B74F3C}" dt="2024-11-13T15:22:53.556" v="1550" actId="1076"/>
          <ac:picMkLst>
            <pc:docMk/>
            <pc:sldMk cId="0" sldId="263"/>
            <ac:picMk id="3" creationId="{9725AF84-D9FC-1A27-6F79-CFCC0B9C24A5}"/>
          </ac:picMkLst>
        </pc:picChg>
        <pc:picChg chg="del">
          <ac:chgData name="Young, Mai" userId="b81367ea-804f-4642-9920-743bb28aec72" providerId="ADAL" clId="{4083E7F5-C3A7-44E9-B747-89C2A1B74F3C}" dt="2024-11-13T15:21:26.207" v="1539" actId="478"/>
          <ac:picMkLst>
            <pc:docMk/>
            <pc:sldMk cId="0" sldId="263"/>
            <ac:picMk id="4" creationId="{802A2947-BBD0-9C01-4637-54F310D99D2A}"/>
          </ac:picMkLst>
        </pc:picChg>
        <pc:picChg chg="add del mod modCrop">
          <ac:chgData name="Young, Mai" userId="b81367ea-804f-4642-9920-743bb28aec72" providerId="ADAL" clId="{4083E7F5-C3A7-44E9-B747-89C2A1B74F3C}" dt="2024-11-13T15:26:06.769" v="1613" actId="108"/>
          <ac:picMkLst>
            <pc:docMk/>
            <pc:sldMk cId="0" sldId="263"/>
            <ac:picMk id="5" creationId="{68D3FC90-E4E2-5E64-6FA1-C7FFEA082E0D}"/>
          </ac:picMkLst>
        </pc:picChg>
        <pc:picChg chg="add mod modCrop">
          <ac:chgData name="Young, Mai" userId="b81367ea-804f-4642-9920-743bb28aec72" providerId="ADAL" clId="{4083E7F5-C3A7-44E9-B747-89C2A1B74F3C}" dt="2024-11-13T15:25:01.057" v="1587" actId="1076"/>
          <ac:picMkLst>
            <pc:docMk/>
            <pc:sldMk cId="0" sldId="263"/>
            <ac:picMk id="6" creationId="{92847D15-BB4A-6DB2-D2CA-D8D69C157239}"/>
          </ac:picMkLst>
        </pc:picChg>
        <pc:picChg chg="add del mod">
          <ac:chgData name="Young, Mai" userId="b81367ea-804f-4642-9920-743bb28aec72" providerId="ADAL" clId="{4083E7F5-C3A7-44E9-B747-89C2A1B74F3C}" dt="2024-11-08T22:01:54.391" v="331" actId="478"/>
          <ac:picMkLst>
            <pc:docMk/>
            <pc:sldMk cId="0" sldId="263"/>
            <ac:picMk id="7" creationId="{84A2E61E-3C7D-DAFD-F25B-074EA38B9F38}"/>
          </ac:picMkLst>
        </pc:picChg>
        <pc:picChg chg="add mod">
          <ac:chgData name="Young, Mai" userId="b81367ea-804f-4642-9920-743bb28aec72" providerId="ADAL" clId="{4083E7F5-C3A7-44E9-B747-89C2A1B74F3C}" dt="2024-11-13T15:26:01.306" v="1610" actId="108"/>
          <ac:picMkLst>
            <pc:docMk/>
            <pc:sldMk cId="0" sldId="263"/>
            <ac:picMk id="9" creationId="{B5AF03E4-54A0-4B49-BA0A-851D854F29E8}"/>
          </ac:picMkLst>
        </pc:picChg>
        <pc:picChg chg="add mod modCrop">
          <ac:chgData name="Young, Mai" userId="b81367ea-804f-4642-9920-743bb28aec72" providerId="ADAL" clId="{4083E7F5-C3A7-44E9-B747-89C2A1B74F3C}" dt="2024-11-13T15:25:12.550" v="1590" actId="1076"/>
          <ac:picMkLst>
            <pc:docMk/>
            <pc:sldMk cId="0" sldId="263"/>
            <ac:picMk id="11" creationId="{09B4B1C5-5695-1D7D-9C65-3F34F5E800AB}"/>
          </ac:picMkLst>
        </pc:picChg>
      </pc:sldChg>
      <pc:sldChg chg="addSp delSp modSp mod">
        <pc:chgData name="Young, Mai" userId="b81367ea-804f-4642-9920-743bb28aec72" providerId="ADAL" clId="{4083E7F5-C3A7-44E9-B747-89C2A1B74F3C}" dt="2024-11-13T15:37:53.052" v="2162" actId="1038"/>
        <pc:sldMkLst>
          <pc:docMk/>
          <pc:sldMk cId="0" sldId="264"/>
        </pc:sldMkLst>
        <pc:spChg chg="add mod">
          <ac:chgData name="Young, Mai" userId="b81367ea-804f-4642-9920-743bb28aec72" providerId="ADAL" clId="{4083E7F5-C3A7-44E9-B747-89C2A1B74F3C}" dt="2024-11-13T15:29:28.009" v="1665" actId="1037"/>
          <ac:spMkLst>
            <pc:docMk/>
            <pc:sldMk cId="0" sldId="264"/>
            <ac:spMk id="2" creationId="{1337F865-710E-C8F0-C289-8C63727CADFC}"/>
          </ac:spMkLst>
        </pc:spChg>
        <pc:spChg chg="add">
          <ac:chgData name="Young, Mai" userId="b81367ea-804f-4642-9920-743bb28aec72" providerId="ADAL" clId="{4083E7F5-C3A7-44E9-B747-89C2A1B74F3C}" dt="2024-11-08T22:08:12.595" v="369"/>
          <ac:spMkLst>
            <pc:docMk/>
            <pc:sldMk cId="0" sldId="264"/>
            <ac:spMk id="2" creationId="{FF0196C9-7A01-6D62-2EAE-A0A84EF2715D}"/>
          </ac:spMkLst>
        </pc:spChg>
        <pc:spChg chg="add">
          <ac:chgData name="Young, Mai" userId="b81367ea-804f-4642-9920-743bb28aec72" providerId="ADAL" clId="{4083E7F5-C3A7-44E9-B747-89C2A1B74F3C}" dt="2024-11-08T22:08:26.912" v="372"/>
          <ac:spMkLst>
            <pc:docMk/>
            <pc:sldMk cId="0" sldId="264"/>
            <ac:spMk id="4" creationId="{3690BEEF-8C3D-39C7-2E2F-9F661D75DDF4}"/>
          </ac:spMkLst>
        </pc:spChg>
        <pc:spChg chg="add mod">
          <ac:chgData name="Young, Mai" userId="b81367ea-804f-4642-9920-743bb28aec72" providerId="ADAL" clId="{4083E7F5-C3A7-44E9-B747-89C2A1B74F3C}" dt="2024-11-13T15:37:53.052" v="2162" actId="1038"/>
          <ac:spMkLst>
            <pc:docMk/>
            <pc:sldMk cId="0" sldId="264"/>
            <ac:spMk id="4" creationId="{3D935D45-B650-FE27-585A-50FAE0ED7622}"/>
          </ac:spMkLst>
        </pc:spChg>
        <pc:spChg chg="add">
          <ac:chgData name="Young, Mai" userId="b81367ea-804f-4642-9920-743bb28aec72" providerId="ADAL" clId="{4083E7F5-C3A7-44E9-B747-89C2A1B74F3C}" dt="2024-11-08T22:12:27.306" v="459"/>
          <ac:spMkLst>
            <pc:docMk/>
            <pc:sldMk cId="0" sldId="264"/>
            <ac:spMk id="6" creationId="{05FA5C5E-02D9-7D38-7ADE-E63F33AD73D9}"/>
          </ac:spMkLst>
        </pc:spChg>
        <pc:spChg chg="mod">
          <ac:chgData name="Young, Mai" userId="b81367ea-804f-4642-9920-743bb28aec72" providerId="ADAL" clId="{4083E7F5-C3A7-44E9-B747-89C2A1B74F3C}" dt="2024-11-13T15:30:06.561" v="1687" actId="113"/>
          <ac:spMkLst>
            <pc:docMk/>
            <pc:sldMk cId="0" sldId="264"/>
            <ac:spMk id="243" creationId="{00000000-0000-0000-0000-000000000000}"/>
          </ac:spMkLst>
        </pc:spChg>
        <pc:spChg chg="mod">
          <ac:chgData name="Young, Mai" userId="b81367ea-804f-4642-9920-743bb28aec72" providerId="ADAL" clId="{4083E7F5-C3A7-44E9-B747-89C2A1B74F3C}" dt="2024-11-13T15:28:50.962" v="1655" actId="1038"/>
          <ac:spMkLst>
            <pc:docMk/>
            <pc:sldMk cId="0" sldId="264"/>
            <ac:spMk id="246" creationId="{00000000-0000-0000-0000-000000000000}"/>
          </ac:spMkLst>
        </pc:spChg>
        <pc:spChg chg="mod">
          <ac:chgData name="Young, Mai" userId="b81367ea-804f-4642-9920-743bb28aec72" providerId="ADAL" clId="{4083E7F5-C3A7-44E9-B747-89C2A1B74F3C}" dt="2024-11-13T15:29:05.289" v="1658" actId="1035"/>
          <ac:spMkLst>
            <pc:docMk/>
            <pc:sldMk cId="0" sldId="264"/>
            <ac:spMk id="252" creationId="{00000000-0000-0000-0000-000000000000}"/>
          </ac:spMkLst>
        </pc:spChg>
        <pc:spChg chg="del">
          <ac:chgData name="Young, Mai" userId="b81367ea-804f-4642-9920-743bb28aec72" providerId="ADAL" clId="{4083E7F5-C3A7-44E9-B747-89C2A1B74F3C}" dt="2024-11-08T22:12:04.907" v="456" actId="478"/>
          <ac:spMkLst>
            <pc:docMk/>
            <pc:sldMk cId="0" sldId="264"/>
            <ac:spMk id="253" creationId="{00000000-0000-0000-0000-000000000000}"/>
          </ac:spMkLst>
        </pc:spChg>
        <pc:spChg chg="del">
          <ac:chgData name="Young, Mai" userId="b81367ea-804f-4642-9920-743bb28aec72" providerId="ADAL" clId="{4083E7F5-C3A7-44E9-B747-89C2A1B74F3C}" dt="2024-11-08T22:12:02.386" v="452" actId="478"/>
          <ac:spMkLst>
            <pc:docMk/>
            <pc:sldMk cId="0" sldId="264"/>
            <ac:spMk id="256" creationId="{00000000-0000-0000-0000-000000000000}"/>
          </ac:spMkLst>
        </pc:spChg>
        <pc:picChg chg="add mod ord">
          <ac:chgData name="Young, Mai" userId="b81367ea-804f-4642-9920-743bb28aec72" providerId="ADAL" clId="{4083E7F5-C3A7-44E9-B747-89C2A1B74F3C}" dt="2024-11-13T15:28:31.699" v="1645" actId="167"/>
          <ac:picMkLst>
            <pc:docMk/>
            <pc:sldMk cId="0" sldId="264"/>
            <ac:picMk id="3" creationId="{B0E07681-C21B-3E83-2A75-ED396ED32EA7}"/>
          </ac:picMkLst>
        </pc:picChg>
        <pc:picChg chg="add mod ord">
          <ac:chgData name="Young, Mai" userId="b81367ea-804f-4642-9920-743bb28aec72" providerId="ADAL" clId="{4083E7F5-C3A7-44E9-B747-89C2A1B74F3C}" dt="2024-11-13T15:28:33.560" v="1646" actId="167"/>
          <ac:picMkLst>
            <pc:docMk/>
            <pc:sldMk cId="0" sldId="264"/>
            <ac:picMk id="5" creationId="{F06AB8DF-5FC0-B47F-D21C-37D0BC9891D4}"/>
          </ac:picMkLst>
        </pc:picChg>
        <pc:picChg chg="add mod ord">
          <ac:chgData name="Young, Mai" userId="b81367ea-804f-4642-9920-743bb28aec72" providerId="ADAL" clId="{4083E7F5-C3A7-44E9-B747-89C2A1B74F3C}" dt="2024-11-13T15:28:35.128" v="1647" actId="167"/>
          <ac:picMkLst>
            <pc:docMk/>
            <pc:sldMk cId="0" sldId="264"/>
            <ac:picMk id="7" creationId="{999F7111-1682-F667-D50C-DFD44D31F1D0}"/>
          </ac:picMkLst>
        </pc:picChg>
        <pc:picChg chg="del">
          <ac:chgData name="Young, Mai" userId="b81367ea-804f-4642-9920-743bb28aec72" providerId="ADAL" clId="{4083E7F5-C3A7-44E9-B747-89C2A1B74F3C}" dt="2024-11-08T22:12:01.530" v="451" actId="478"/>
          <ac:picMkLst>
            <pc:docMk/>
            <pc:sldMk cId="0" sldId="264"/>
            <ac:picMk id="242" creationId="{00000000-0000-0000-0000-000000000000}"/>
          </ac:picMkLst>
        </pc:picChg>
        <pc:picChg chg="del mod">
          <ac:chgData name="Young, Mai" userId="b81367ea-804f-4642-9920-743bb28aec72" providerId="ADAL" clId="{4083E7F5-C3A7-44E9-B747-89C2A1B74F3C}" dt="2024-11-08T22:12:00.995" v="450" actId="478"/>
          <ac:picMkLst>
            <pc:docMk/>
            <pc:sldMk cId="0" sldId="264"/>
            <ac:picMk id="244" creationId="{00000000-0000-0000-0000-000000000000}"/>
          </ac:picMkLst>
        </pc:picChg>
        <pc:picChg chg="del mod">
          <ac:chgData name="Young, Mai" userId="b81367ea-804f-4642-9920-743bb28aec72" providerId="ADAL" clId="{4083E7F5-C3A7-44E9-B747-89C2A1B74F3C}" dt="2024-11-08T22:11:56.726" v="448" actId="478"/>
          <ac:picMkLst>
            <pc:docMk/>
            <pc:sldMk cId="0" sldId="264"/>
            <ac:picMk id="247" creationId="{00000000-0000-0000-0000-000000000000}"/>
          </ac:picMkLst>
        </pc:picChg>
        <pc:picChg chg="del">
          <ac:chgData name="Young, Mai" userId="b81367ea-804f-4642-9920-743bb28aec72" providerId="ADAL" clId="{4083E7F5-C3A7-44E9-B747-89C2A1B74F3C}" dt="2024-11-08T22:12:04.043" v="455" actId="478"/>
          <ac:picMkLst>
            <pc:docMk/>
            <pc:sldMk cId="0" sldId="264"/>
            <ac:picMk id="249" creationId="{00000000-0000-0000-0000-000000000000}"/>
          </ac:picMkLst>
        </pc:picChg>
        <pc:picChg chg="del">
          <ac:chgData name="Young, Mai" userId="b81367ea-804f-4642-9920-743bb28aec72" providerId="ADAL" clId="{4083E7F5-C3A7-44E9-B747-89C2A1B74F3C}" dt="2024-11-08T22:12:03.460" v="454" actId="478"/>
          <ac:picMkLst>
            <pc:docMk/>
            <pc:sldMk cId="0" sldId="264"/>
            <ac:picMk id="250" creationId="{00000000-0000-0000-0000-000000000000}"/>
          </ac:picMkLst>
        </pc:picChg>
        <pc:picChg chg="del">
          <ac:chgData name="Young, Mai" userId="b81367ea-804f-4642-9920-743bb28aec72" providerId="ADAL" clId="{4083E7F5-C3A7-44E9-B747-89C2A1B74F3C}" dt="2024-11-08T22:12:02.777" v="453" actId="478"/>
          <ac:picMkLst>
            <pc:docMk/>
            <pc:sldMk cId="0" sldId="264"/>
            <ac:picMk id="254" creationId="{00000000-0000-0000-0000-000000000000}"/>
          </ac:picMkLst>
        </pc:picChg>
        <pc:picChg chg="add del mod">
          <ac:chgData name="Young, Mai" userId="b81367ea-804f-4642-9920-743bb28aec72" providerId="ADAL" clId="{4083E7F5-C3A7-44E9-B747-89C2A1B74F3C}" dt="2024-11-08T22:06:52.787" v="366" actId="478"/>
          <ac:picMkLst>
            <pc:docMk/>
            <pc:sldMk cId="0" sldId="264"/>
            <ac:picMk id="6146" creationId="{1AD8224F-7A42-B77E-F253-6221C6B0866A}"/>
          </ac:picMkLst>
        </pc:picChg>
        <pc:picChg chg="add mod">
          <ac:chgData name="Young, Mai" userId="b81367ea-804f-4642-9920-743bb28aec72" providerId="ADAL" clId="{4083E7F5-C3A7-44E9-B747-89C2A1B74F3C}" dt="2024-11-08T22:03:09.228" v="357" actId="1076"/>
          <ac:picMkLst>
            <pc:docMk/>
            <pc:sldMk cId="0" sldId="264"/>
            <ac:picMk id="6148" creationId="{AF19094F-C55D-3116-49D7-58FB37A6003E}"/>
          </ac:picMkLst>
        </pc:picChg>
        <pc:picChg chg="add del mod">
          <ac:chgData name="Young, Mai" userId="b81367ea-804f-4642-9920-743bb28aec72" providerId="ADAL" clId="{4083E7F5-C3A7-44E9-B747-89C2A1B74F3C}" dt="2024-11-08T22:06:53.554" v="367" actId="478"/>
          <ac:picMkLst>
            <pc:docMk/>
            <pc:sldMk cId="0" sldId="264"/>
            <ac:picMk id="6150" creationId="{B5B7C7C5-34E4-63DD-A867-25F31407BC57}"/>
          </ac:picMkLst>
        </pc:picChg>
        <pc:picChg chg="add del mod">
          <ac:chgData name="Young, Mai" userId="b81367ea-804f-4642-9920-743bb28aec72" providerId="ADAL" clId="{4083E7F5-C3A7-44E9-B747-89C2A1B74F3C}" dt="2024-11-08T22:06:54.227" v="368" actId="478"/>
          <ac:picMkLst>
            <pc:docMk/>
            <pc:sldMk cId="0" sldId="264"/>
            <ac:picMk id="6152" creationId="{C093C2F6-07D3-039E-0907-BFADE8D6C0D0}"/>
          </ac:picMkLst>
        </pc:picChg>
        <pc:cxnChg chg="del">
          <ac:chgData name="Young, Mai" userId="b81367ea-804f-4642-9920-743bb28aec72" providerId="ADAL" clId="{4083E7F5-C3A7-44E9-B747-89C2A1B74F3C}" dt="2024-11-08T22:08:57.912" v="392" actId="478"/>
          <ac:cxnSpMkLst>
            <pc:docMk/>
            <pc:sldMk cId="0" sldId="264"/>
            <ac:cxnSpMk id="245" creationId="{00000000-0000-0000-0000-000000000000}"/>
          </ac:cxnSpMkLst>
        </pc:cxnChg>
        <pc:cxnChg chg="del">
          <ac:chgData name="Young, Mai" userId="b81367ea-804f-4642-9920-743bb28aec72" providerId="ADAL" clId="{4083E7F5-C3A7-44E9-B747-89C2A1B74F3C}" dt="2024-11-08T22:12:00.443" v="449" actId="478"/>
          <ac:cxnSpMkLst>
            <pc:docMk/>
            <pc:sldMk cId="0" sldId="264"/>
            <ac:cxnSpMk id="248" creationId="{00000000-0000-0000-0000-000000000000}"/>
          </ac:cxnSpMkLst>
        </pc:cxnChg>
        <pc:cxnChg chg="del">
          <ac:chgData name="Young, Mai" userId="b81367ea-804f-4642-9920-743bb28aec72" providerId="ADAL" clId="{4083E7F5-C3A7-44E9-B747-89C2A1B74F3C}" dt="2024-11-08T22:12:05.780" v="457" actId="478"/>
          <ac:cxnSpMkLst>
            <pc:docMk/>
            <pc:sldMk cId="0" sldId="264"/>
            <ac:cxnSpMk id="251" creationId="{00000000-0000-0000-0000-000000000000}"/>
          </ac:cxnSpMkLst>
        </pc:cxnChg>
        <pc:cxnChg chg="del">
          <ac:chgData name="Young, Mai" userId="b81367ea-804f-4642-9920-743bb28aec72" providerId="ADAL" clId="{4083E7F5-C3A7-44E9-B747-89C2A1B74F3C}" dt="2024-11-08T22:12:06.820" v="458" actId="478"/>
          <ac:cxnSpMkLst>
            <pc:docMk/>
            <pc:sldMk cId="0" sldId="264"/>
            <ac:cxnSpMk id="255" creationId="{00000000-0000-0000-0000-000000000000}"/>
          </ac:cxnSpMkLst>
        </pc:cxnChg>
      </pc:sldChg>
      <pc:sldChg chg="del">
        <pc:chgData name="Young, Mai" userId="b81367ea-804f-4642-9920-743bb28aec72" providerId="ADAL" clId="{4083E7F5-C3A7-44E9-B747-89C2A1B74F3C}" dt="2024-11-08T22:12:36.945" v="461" actId="47"/>
        <pc:sldMkLst>
          <pc:docMk/>
          <pc:sldMk cId="0" sldId="265"/>
        </pc:sldMkLst>
      </pc:sldChg>
      <pc:sldChg chg="addSp delSp modSp mod">
        <pc:chgData name="Young, Mai" userId="b81367ea-804f-4642-9920-743bb28aec72" providerId="ADAL" clId="{4083E7F5-C3A7-44E9-B747-89C2A1B74F3C}" dt="2024-11-08T22:21:42.820" v="775" actId="1038"/>
        <pc:sldMkLst>
          <pc:docMk/>
          <pc:sldMk cId="0" sldId="266"/>
        </pc:sldMkLst>
        <pc:spChg chg="add">
          <ac:chgData name="Young, Mai" userId="b81367ea-804f-4642-9920-743bb28aec72" providerId="ADAL" clId="{4083E7F5-C3A7-44E9-B747-89C2A1B74F3C}" dt="2024-11-08T22:15:15.761" v="484"/>
          <ac:spMkLst>
            <pc:docMk/>
            <pc:sldMk cId="0" sldId="266"/>
            <ac:spMk id="2" creationId="{0EF60DDA-6D12-16AA-55F7-699B2D65D963}"/>
          </ac:spMkLst>
        </pc:spChg>
        <pc:spChg chg="add mod">
          <ac:chgData name="Young, Mai" userId="b81367ea-804f-4642-9920-743bb28aec72" providerId="ADAL" clId="{4083E7F5-C3A7-44E9-B747-89C2A1B74F3C}" dt="2024-11-08T22:21:25.508" v="768" actId="1035"/>
          <ac:spMkLst>
            <pc:docMk/>
            <pc:sldMk cId="0" sldId="266"/>
            <ac:spMk id="5" creationId="{27EFE46B-E99B-FA40-E27C-7B4A3EE9CE82}"/>
          </ac:spMkLst>
        </pc:spChg>
        <pc:spChg chg="add del mod">
          <ac:chgData name="Young, Mai" userId="b81367ea-804f-4642-9920-743bb28aec72" providerId="ADAL" clId="{4083E7F5-C3A7-44E9-B747-89C2A1B74F3C}" dt="2024-11-08T22:18:50.854" v="546" actId="478"/>
          <ac:spMkLst>
            <pc:docMk/>
            <pc:sldMk cId="0" sldId="266"/>
            <ac:spMk id="6" creationId="{F0DD3F4B-D192-D48F-C56B-F6DC7BFE3B1F}"/>
          </ac:spMkLst>
        </pc:spChg>
        <pc:spChg chg="add">
          <ac:chgData name="Young, Mai" userId="b81367ea-804f-4642-9920-743bb28aec72" providerId="ADAL" clId="{4083E7F5-C3A7-44E9-B747-89C2A1B74F3C}" dt="2024-11-08T22:19:04.450" v="547"/>
          <ac:spMkLst>
            <pc:docMk/>
            <pc:sldMk cId="0" sldId="266"/>
            <ac:spMk id="7" creationId="{D6A550DB-9855-FA61-8F21-248795C31ED9}"/>
          </ac:spMkLst>
        </pc:spChg>
        <pc:spChg chg="add mod">
          <ac:chgData name="Young, Mai" userId="b81367ea-804f-4642-9920-743bb28aec72" providerId="ADAL" clId="{4083E7F5-C3A7-44E9-B747-89C2A1B74F3C}" dt="2024-11-08T22:21:42.820" v="775" actId="1038"/>
          <ac:spMkLst>
            <pc:docMk/>
            <pc:sldMk cId="0" sldId="266"/>
            <ac:spMk id="9" creationId="{8ED534B7-8B2D-E8B6-720A-2AE4B69B601E}"/>
          </ac:spMkLst>
        </pc:spChg>
        <pc:spChg chg="mod">
          <ac:chgData name="Young, Mai" userId="b81367ea-804f-4642-9920-743bb28aec72" providerId="ADAL" clId="{4083E7F5-C3A7-44E9-B747-89C2A1B74F3C}" dt="2024-11-08T22:16:41.863" v="502"/>
          <ac:spMkLst>
            <pc:docMk/>
            <pc:sldMk cId="0" sldId="266"/>
            <ac:spMk id="282" creationId="{00000000-0000-0000-0000-000000000000}"/>
          </ac:spMkLst>
        </pc:spChg>
        <pc:spChg chg="mod">
          <ac:chgData name="Young, Mai" userId="b81367ea-804f-4642-9920-743bb28aec72" providerId="ADAL" clId="{4083E7F5-C3A7-44E9-B747-89C2A1B74F3C}" dt="2024-11-08T22:20:59.064" v="638" actId="1037"/>
          <ac:spMkLst>
            <pc:docMk/>
            <pc:sldMk cId="0" sldId="266"/>
            <ac:spMk id="285" creationId="{00000000-0000-0000-0000-000000000000}"/>
          </ac:spMkLst>
        </pc:spChg>
        <pc:spChg chg="mod">
          <ac:chgData name="Young, Mai" userId="b81367ea-804f-4642-9920-743bb28aec72" providerId="ADAL" clId="{4083E7F5-C3A7-44E9-B747-89C2A1B74F3C}" dt="2024-11-08T22:21:11.559" v="758" actId="1038"/>
          <ac:spMkLst>
            <pc:docMk/>
            <pc:sldMk cId="0" sldId="266"/>
            <ac:spMk id="289" creationId="{00000000-0000-0000-0000-000000000000}"/>
          </ac:spMkLst>
        </pc:spChg>
        <pc:spChg chg="del">
          <ac:chgData name="Young, Mai" userId="b81367ea-804f-4642-9920-743bb28aec72" providerId="ADAL" clId="{4083E7F5-C3A7-44E9-B747-89C2A1B74F3C}" dt="2024-11-08T22:16:49.536" v="507" actId="478"/>
          <ac:spMkLst>
            <pc:docMk/>
            <pc:sldMk cId="0" sldId="266"/>
            <ac:spMk id="291" creationId="{00000000-0000-0000-0000-000000000000}"/>
          </ac:spMkLst>
        </pc:spChg>
        <pc:picChg chg="add mod ord">
          <ac:chgData name="Young, Mai" userId="b81367ea-804f-4642-9920-743bb28aec72" providerId="ADAL" clId="{4083E7F5-C3A7-44E9-B747-89C2A1B74F3C}" dt="2024-11-08T22:20:18.543" v="617" actId="1037"/>
          <ac:picMkLst>
            <pc:docMk/>
            <pc:sldMk cId="0" sldId="266"/>
            <ac:picMk id="3" creationId="{21512417-47CA-1D97-38B0-FF76C9F5E9E0}"/>
          </ac:picMkLst>
        </pc:picChg>
        <pc:picChg chg="add mod ord">
          <ac:chgData name="Young, Mai" userId="b81367ea-804f-4642-9920-743bb28aec72" providerId="ADAL" clId="{4083E7F5-C3A7-44E9-B747-89C2A1B74F3C}" dt="2024-11-08T22:20:16.728" v="612" actId="1037"/>
          <ac:picMkLst>
            <pc:docMk/>
            <pc:sldMk cId="0" sldId="266"/>
            <ac:picMk id="4" creationId="{B88A1781-F98D-DAD6-4090-A4778721E5A2}"/>
          </ac:picMkLst>
        </pc:picChg>
        <pc:picChg chg="add mod ord">
          <ac:chgData name="Young, Mai" userId="b81367ea-804f-4642-9920-743bb28aec72" providerId="ADAL" clId="{4083E7F5-C3A7-44E9-B747-89C2A1B74F3C}" dt="2024-11-08T22:21:14.605" v="759" actId="167"/>
          <ac:picMkLst>
            <pc:docMk/>
            <pc:sldMk cId="0" sldId="266"/>
            <ac:picMk id="8" creationId="{464043EA-DC17-99A7-A3ED-1DB60E311CAE}"/>
          </ac:picMkLst>
        </pc:picChg>
        <pc:picChg chg="del">
          <ac:chgData name="Young, Mai" userId="b81367ea-804f-4642-9920-743bb28aec72" providerId="ADAL" clId="{4083E7F5-C3A7-44E9-B747-89C2A1B74F3C}" dt="2024-11-08T22:16:49.059" v="506" actId="478"/>
          <ac:picMkLst>
            <pc:docMk/>
            <pc:sldMk cId="0" sldId="266"/>
            <ac:picMk id="281" creationId="{00000000-0000-0000-0000-000000000000}"/>
          </ac:picMkLst>
        </pc:picChg>
        <pc:picChg chg="del mod">
          <ac:chgData name="Young, Mai" userId="b81367ea-804f-4642-9920-743bb28aec72" providerId="ADAL" clId="{4083E7F5-C3A7-44E9-B747-89C2A1B74F3C}" dt="2024-11-08T22:16:51.826" v="510" actId="478"/>
          <ac:picMkLst>
            <pc:docMk/>
            <pc:sldMk cId="0" sldId="266"/>
            <ac:picMk id="283" creationId="{00000000-0000-0000-0000-000000000000}"/>
          </ac:picMkLst>
        </pc:picChg>
        <pc:picChg chg="del">
          <ac:chgData name="Young, Mai" userId="b81367ea-804f-4642-9920-743bb28aec72" providerId="ADAL" clId="{4083E7F5-C3A7-44E9-B747-89C2A1B74F3C}" dt="2024-11-08T22:16:46.408" v="503" actId="478"/>
          <ac:picMkLst>
            <pc:docMk/>
            <pc:sldMk cId="0" sldId="266"/>
            <ac:picMk id="286" creationId="{00000000-0000-0000-0000-000000000000}"/>
          </ac:picMkLst>
        </pc:picChg>
        <pc:picChg chg="del">
          <ac:chgData name="Young, Mai" userId="b81367ea-804f-4642-9920-743bb28aec72" providerId="ADAL" clId="{4083E7F5-C3A7-44E9-B747-89C2A1B74F3C}" dt="2024-11-08T22:16:48.292" v="505" actId="478"/>
          <ac:picMkLst>
            <pc:docMk/>
            <pc:sldMk cId="0" sldId="266"/>
            <ac:picMk id="290" creationId="{00000000-0000-0000-0000-000000000000}"/>
          </ac:picMkLst>
        </pc:picChg>
        <pc:cxnChg chg="del">
          <ac:chgData name="Young, Mai" userId="b81367ea-804f-4642-9920-743bb28aec72" providerId="ADAL" clId="{4083E7F5-C3A7-44E9-B747-89C2A1B74F3C}" dt="2024-11-08T22:16:51.275" v="509" actId="478"/>
          <ac:cxnSpMkLst>
            <pc:docMk/>
            <pc:sldMk cId="0" sldId="266"/>
            <ac:cxnSpMk id="284" creationId="{00000000-0000-0000-0000-000000000000}"/>
          </ac:cxnSpMkLst>
        </pc:cxnChg>
        <pc:cxnChg chg="del">
          <ac:chgData name="Young, Mai" userId="b81367ea-804f-4642-9920-743bb28aec72" providerId="ADAL" clId="{4083E7F5-C3A7-44E9-B747-89C2A1B74F3C}" dt="2024-11-08T22:16:47.819" v="504" actId="478"/>
          <ac:cxnSpMkLst>
            <pc:docMk/>
            <pc:sldMk cId="0" sldId="266"/>
            <ac:cxnSpMk id="287" creationId="{00000000-0000-0000-0000-000000000000}"/>
          </ac:cxnSpMkLst>
        </pc:cxnChg>
        <pc:cxnChg chg="del">
          <ac:chgData name="Young, Mai" userId="b81367ea-804f-4642-9920-743bb28aec72" providerId="ADAL" clId="{4083E7F5-C3A7-44E9-B747-89C2A1B74F3C}" dt="2024-11-08T22:16:50.419" v="508" actId="478"/>
          <ac:cxnSpMkLst>
            <pc:docMk/>
            <pc:sldMk cId="0" sldId="266"/>
            <ac:cxnSpMk id="288" creationId="{00000000-0000-0000-0000-000000000000}"/>
          </ac:cxnSpMkLst>
        </pc:cxnChg>
      </pc:sldChg>
      <pc:sldChg chg="addSp delSp modSp mod">
        <pc:chgData name="Young, Mai" userId="b81367ea-804f-4642-9920-743bb28aec72" providerId="ADAL" clId="{4083E7F5-C3A7-44E9-B747-89C2A1B74F3C}" dt="2024-11-13T15:32:54.513" v="1770" actId="1037"/>
        <pc:sldMkLst>
          <pc:docMk/>
          <pc:sldMk cId="0" sldId="267"/>
        </pc:sldMkLst>
        <pc:spChg chg="add mod">
          <ac:chgData name="Young, Mai" userId="b81367ea-804f-4642-9920-743bb28aec72" providerId="ADAL" clId="{4083E7F5-C3A7-44E9-B747-89C2A1B74F3C}" dt="2024-11-13T15:32:05.581" v="1715" actId="1035"/>
          <ac:spMkLst>
            <pc:docMk/>
            <pc:sldMk cId="0" sldId="267"/>
            <ac:spMk id="5" creationId="{826A398C-BFF9-CAC3-605A-D0F6C52367F8}"/>
          </ac:spMkLst>
        </pc:spChg>
        <pc:spChg chg="add mod">
          <ac:chgData name="Young, Mai" userId="b81367ea-804f-4642-9920-743bb28aec72" providerId="ADAL" clId="{4083E7F5-C3A7-44E9-B747-89C2A1B74F3C}" dt="2024-11-13T15:32:27.229" v="1751" actId="14100"/>
          <ac:spMkLst>
            <pc:docMk/>
            <pc:sldMk cId="0" sldId="267"/>
            <ac:spMk id="6" creationId="{AC4CCDBD-FF0D-B4F5-94A2-50100F08E8F2}"/>
          </ac:spMkLst>
        </pc:spChg>
        <pc:spChg chg="add mod">
          <ac:chgData name="Young, Mai" userId="b81367ea-804f-4642-9920-743bb28aec72" providerId="ADAL" clId="{4083E7F5-C3A7-44E9-B747-89C2A1B74F3C}" dt="2024-11-13T15:32:54.513" v="1770" actId="1037"/>
          <ac:spMkLst>
            <pc:docMk/>
            <pc:sldMk cId="0" sldId="267"/>
            <ac:spMk id="7" creationId="{C9778A90-EC7E-9E68-0EB2-6DA23A3C0D72}"/>
          </ac:spMkLst>
        </pc:spChg>
        <pc:spChg chg="mod">
          <ac:chgData name="Young, Mai" userId="b81367ea-804f-4642-9920-743bb28aec72" providerId="ADAL" clId="{4083E7F5-C3A7-44E9-B747-89C2A1B74F3C}" dt="2024-11-12T22:24:01.869" v="1501"/>
          <ac:spMkLst>
            <pc:docMk/>
            <pc:sldMk cId="0" sldId="267"/>
            <ac:spMk id="299" creationId="{00000000-0000-0000-0000-000000000000}"/>
          </ac:spMkLst>
        </pc:spChg>
        <pc:spChg chg="mod">
          <ac:chgData name="Young, Mai" userId="b81367ea-804f-4642-9920-743bb28aec72" providerId="ADAL" clId="{4083E7F5-C3A7-44E9-B747-89C2A1B74F3C}" dt="2024-11-13T15:32:14.215" v="1747" actId="1038"/>
          <ac:spMkLst>
            <pc:docMk/>
            <pc:sldMk cId="0" sldId="267"/>
            <ac:spMk id="302" creationId="{00000000-0000-0000-0000-000000000000}"/>
          </ac:spMkLst>
        </pc:spChg>
        <pc:spChg chg="del">
          <ac:chgData name="Young, Mai" userId="b81367ea-804f-4642-9920-743bb28aec72" providerId="ADAL" clId="{4083E7F5-C3A7-44E9-B747-89C2A1B74F3C}" dt="2024-11-08T22:25:18.530" v="787" actId="478"/>
          <ac:spMkLst>
            <pc:docMk/>
            <pc:sldMk cId="0" sldId="267"/>
            <ac:spMk id="306" creationId="{00000000-0000-0000-0000-000000000000}"/>
          </ac:spMkLst>
        </pc:spChg>
        <pc:spChg chg="del">
          <ac:chgData name="Young, Mai" userId="b81367ea-804f-4642-9920-743bb28aec72" providerId="ADAL" clId="{4083E7F5-C3A7-44E9-B747-89C2A1B74F3C}" dt="2024-11-08T22:25:16.033" v="784" actId="478"/>
          <ac:spMkLst>
            <pc:docMk/>
            <pc:sldMk cId="0" sldId="267"/>
            <ac:spMk id="311" creationId="{00000000-0000-0000-0000-000000000000}"/>
          </ac:spMkLst>
        </pc:spChg>
        <pc:spChg chg="del">
          <ac:chgData name="Young, Mai" userId="b81367ea-804f-4642-9920-743bb28aec72" providerId="ADAL" clId="{4083E7F5-C3A7-44E9-B747-89C2A1B74F3C}" dt="2024-11-08T22:25:13.658" v="781" actId="478"/>
          <ac:spMkLst>
            <pc:docMk/>
            <pc:sldMk cId="0" sldId="267"/>
            <ac:spMk id="312" creationId="{00000000-0000-0000-0000-000000000000}"/>
          </ac:spMkLst>
        </pc:spChg>
        <pc:picChg chg="add mod ord">
          <ac:chgData name="Young, Mai" userId="b81367ea-804f-4642-9920-743bb28aec72" providerId="ADAL" clId="{4083E7F5-C3A7-44E9-B747-89C2A1B74F3C}" dt="2024-11-13T15:31:52.143" v="1702" actId="14100"/>
          <ac:picMkLst>
            <pc:docMk/>
            <pc:sldMk cId="0" sldId="267"/>
            <ac:picMk id="2" creationId="{B260A8B1-9E8B-3976-6448-053DBA0CA4AB}"/>
          </ac:picMkLst>
        </pc:picChg>
        <pc:picChg chg="add mod">
          <ac:chgData name="Young, Mai" userId="b81367ea-804f-4642-9920-743bb28aec72" providerId="ADAL" clId="{4083E7F5-C3A7-44E9-B747-89C2A1B74F3C}" dt="2024-11-13T15:31:54.707" v="1703" actId="14100"/>
          <ac:picMkLst>
            <pc:docMk/>
            <pc:sldMk cId="0" sldId="267"/>
            <ac:picMk id="3" creationId="{68D7BFA9-6270-8BFD-022D-7D0F7279AF72}"/>
          </ac:picMkLst>
        </pc:picChg>
        <pc:picChg chg="del">
          <ac:chgData name="Young, Mai" userId="b81367ea-804f-4642-9920-743bb28aec72" providerId="ADAL" clId="{4083E7F5-C3A7-44E9-B747-89C2A1B74F3C}" dt="2024-11-08T22:25:29.168" v="797" actId="478"/>
          <ac:picMkLst>
            <pc:docMk/>
            <pc:sldMk cId="0" sldId="267"/>
            <ac:picMk id="300" creationId="{00000000-0000-0000-0000-000000000000}"/>
          </ac:picMkLst>
        </pc:picChg>
        <pc:picChg chg="del">
          <ac:chgData name="Young, Mai" userId="b81367ea-804f-4642-9920-743bb28aec72" providerId="ADAL" clId="{4083E7F5-C3A7-44E9-B747-89C2A1B74F3C}" dt="2024-11-08T22:25:17.242" v="786" actId="478"/>
          <ac:picMkLst>
            <pc:docMk/>
            <pc:sldMk cId="0" sldId="267"/>
            <ac:picMk id="304" creationId="{00000000-0000-0000-0000-000000000000}"/>
          </ac:picMkLst>
        </pc:picChg>
        <pc:picChg chg="del">
          <ac:chgData name="Young, Mai" userId="b81367ea-804f-4642-9920-743bb28aec72" providerId="ADAL" clId="{4083E7F5-C3A7-44E9-B747-89C2A1B74F3C}" dt="2024-11-08T22:25:15.073" v="783" actId="478"/>
          <ac:picMkLst>
            <pc:docMk/>
            <pc:sldMk cId="0" sldId="267"/>
            <ac:picMk id="307" creationId="{00000000-0000-0000-0000-000000000000}"/>
          </ac:picMkLst>
        </pc:picChg>
        <pc:picChg chg="del">
          <ac:chgData name="Young, Mai" userId="b81367ea-804f-4642-9920-743bb28aec72" providerId="ADAL" clId="{4083E7F5-C3A7-44E9-B747-89C2A1B74F3C}" dt="2024-11-08T22:25:12.867" v="780" actId="478"/>
          <ac:picMkLst>
            <pc:docMk/>
            <pc:sldMk cId="0" sldId="267"/>
            <ac:picMk id="308" creationId="{00000000-0000-0000-0000-000000000000}"/>
          </ac:picMkLst>
        </pc:picChg>
        <pc:cxnChg chg="add mod">
          <ac:chgData name="Young, Mai" userId="b81367ea-804f-4642-9920-743bb28aec72" providerId="ADAL" clId="{4083E7F5-C3A7-44E9-B747-89C2A1B74F3C}" dt="2024-11-08T22:25:06.151" v="778"/>
          <ac:cxnSpMkLst>
            <pc:docMk/>
            <pc:sldMk cId="0" sldId="267"/>
            <ac:cxnSpMk id="4" creationId="{FE8C837F-2A54-9842-5179-ED3A9CDC0CB7}"/>
          </ac:cxnSpMkLst>
        </pc:cxnChg>
        <pc:cxnChg chg="del">
          <ac:chgData name="Young, Mai" userId="b81367ea-804f-4642-9920-743bb28aec72" providerId="ADAL" clId="{4083E7F5-C3A7-44E9-B747-89C2A1B74F3C}" dt="2024-11-08T22:25:32.019" v="798" actId="478"/>
          <ac:cxnSpMkLst>
            <pc:docMk/>
            <pc:sldMk cId="0" sldId="267"/>
            <ac:cxnSpMk id="301" creationId="{00000000-0000-0000-0000-000000000000}"/>
          </ac:cxnSpMkLst>
        </pc:cxnChg>
        <pc:cxnChg chg="del">
          <ac:chgData name="Young, Mai" userId="b81367ea-804f-4642-9920-743bb28aec72" providerId="ADAL" clId="{4083E7F5-C3A7-44E9-B747-89C2A1B74F3C}" dt="2024-11-08T22:25:19.099" v="788" actId="478"/>
          <ac:cxnSpMkLst>
            <pc:docMk/>
            <pc:sldMk cId="0" sldId="267"/>
            <ac:cxnSpMk id="305" creationId="{00000000-0000-0000-0000-000000000000}"/>
          </ac:cxnSpMkLst>
        </pc:cxnChg>
        <pc:cxnChg chg="del">
          <ac:chgData name="Young, Mai" userId="b81367ea-804f-4642-9920-743bb28aec72" providerId="ADAL" clId="{4083E7F5-C3A7-44E9-B747-89C2A1B74F3C}" dt="2024-11-08T22:25:16.698" v="785" actId="478"/>
          <ac:cxnSpMkLst>
            <pc:docMk/>
            <pc:sldMk cId="0" sldId="267"/>
            <ac:cxnSpMk id="309" creationId="{00000000-0000-0000-0000-000000000000}"/>
          </ac:cxnSpMkLst>
        </pc:cxnChg>
        <pc:cxnChg chg="del">
          <ac:chgData name="Young, Mai" userId="b81367ea-804f-4642-9920-743bb28aec72" providerId="ADAL" clId="{4083E7F5-C3A7-44E9-B747-89C2A1B74F3C}" dt="2024-11-08T22:25:14.659" v="782" actId="478"/>
          <ac:cxnSpMkLst>
            <pc:docMk/>
            <pc:sldMk cId="0" sldId="267"/>
            <ac:cxnSpMk id="310" creationId="{00000000-0000-0000-0000-000000000000}"/>
          </ac:cxnSpMkLst>
        </pc:cxnChg>
      </pc:sldChg>
      <pc:sldChg chg="addSp delSp modSp mod">
        <pc:chgData name="Young, Mai" userId="b81367ea-804f-4642-9920-743bb28aec72" providerId="ADAL" clId="{4083E7F5-C3A7-44E9-B747-89C2A1B74F3C}" dt="2024-11-13T15:34:01.962" v="1784" actId="1076"/>
        <pc:sldMkLst>
          <pc:docMk/>
          <pc:sldMk cId="0" sldId="268"/>
        </pc:sldMkLst>
        <pc:spChg chg="mod ord">
          <ac:chgData name="Young, Mai" userId="b81367ea-804f-4642-9920-743bb28aec72" providerId="ADAL" clId="{4083E7F5-C3A7-44E9-B747-89C2A1B74F3C}" dt="2024-11-13T15:33:27.114" v="1772" actId="167"/>
          <ac:spMkLst>
            <pc:docMk/>
            <pc:sldMk cId="0" sldId="268"/>
            <ac:spMk id="319" creationId="{00000000-0000-0000-0000-000000000000}"/>
          </ac:spMkLst>
        </pc:spChg>
        <pc:spChg chg="mod">
          <ac:chgData name="Young, Mai" userId="b81367ea-804f-4642-9920-743bb28aec72" providerId="ADAL" clId="{4083E7F5-C3A7-44E9-B747-89C2A1B74F3C}" dt="2024-11-13T15:33:58.258" v="1783" actId="1038"/>
          <ac:spMkLst>
            <pc:docMk/>
            <pc:sldMk cId="0" sldId="268"/>
            <ac:spMk id="324" creationId="{00000000-0000-0000-0000-000000000000}"/>
          </ac:spMkLst>
        </pc:spChg>
        <pc:spChg chg="del mod">
          <ac:chgData name="Young, Mai" userId="b81367ea-804f-4642-9920-743bb28aec72" providerId="ADAL" clId="{4083E7F5-C3A7-44E9-B747-89C2A1B74F3C}" dt="2024-11-08T22:26:41.971" v="809" actId="478"/>
          <ac:spMkLst>
            <pc:docMk/>
            <pc:sldMk cId="0" sldId="268"/>
            <ac:spMk id="325" creationId="{00000000-0000-0000-0000-000000000000}"/>
          </ac:spMkLst>
        </pc:spChg>
        <pc:picChg chg="add mod">
          <ac:chgData name="Young, Mai" userId="b81367ea-804f-4642-9920-743bb28aec72" providerId="ADAL" clId="{4083E7F5-C3A7-44E9-B747-89C2A1B74F3C}" dt="2024-11-13T15:34:01.962" v="1784" actId="1076"/>
          <ac:picMkLst>
            <pc:docMk/>
            <pc:sldMk cId="0" sldId="268"/>
            <ac:picMk id="3" creationId="{2F23A50D-D518-F419-5AB5-C8100655E69D}"/>
          </ac:picMkLst>
        </pc:picChg>
        <pc:picChg chg="add del mod">
          <ac:chgData name="Young, Mai" userId="b81367ea-804f-4642-9920-743bb28aec72" providerId="ADAL" clId="{4083E7F5-C3A7-44E9-B747-89C2A1B74F3C}" dt="2024-11-13T15:33:34.808" v="1773" actId="478"/>
          <ac:picMkLst>
            <pc:docMk/>
            <pc:sldMk cId="0" sldId="268"/>
            <ac:picMk id="4" creationId="{91660054-2397-4C86-E20F-407A97216356}"/>
          </ac:picMkLst>
        </pc:picChg>
        <pc:picChg chg="add mod ord">
          <ac:chgData name="Young, Mai" userId="b81367ea-804f-4642-9920-743bb28aec72" providerId="ADAL" clId="{4083E7F5-C3A7-44E9-B747-89C2A1B74F3C}" dt="2024-11-13T15:33:52.290" v="1779" actId="1076"/>
          <ac:picMkLst>
            <pc:docMk/>
            <pc:sldMk cId="0" sldId="268"/>
            <ac:picMk id="5" creationId="{AB78D49C-14BC-06F7-9752-44B2665996DB}"/>
          </ac:picMkLst>
        </pc:picChg>
        <pc:cxnChg chg="add mod">
          <ac:chgData name="Young, Mai" userId="b81367ea-804f-4642-9920-743bb28aec72" providerId="ADAL" clId="{4083E7F5-C3A7-44E9-B747-89C2A1B74F3C}" dt="2024-11-08T22:26:57.357" v="813"/>
          <ac:cxnSpMkLst>
            <pc:docMk/>
            <pc:sldMk cId="0" sldId="268"/>
            <ac:cxnSpMk id="2" creationId="{19227702-72BC-4FF6-9067-DE0C7B6273B3}"/>
          </ac:cxnSpMkLst>
        </pc:cxnChg>
      </pc:sldChg>
      <pc:sldChg chg="addSp delSp modSp mod">
        <pc:chgData name="Young, Mai" userId="b81367ea-804f-4642-9920-743bb28aec72" providerId="ADAL" clId="{4083E7F5-C3A7-44E9-B747-89C2A1B74F3C}" dt="2024-11-13T15:39:40.292" v="2252" actId="113"/>
        <pc:sldMkLst>
          <pc:docMk/>
          <pc:sldMk cId="0" sldId="269"/>
        </pc:sldMkLst>
        <pc:spChg chg="add del mod">
          <ac:chgData name="Young, Mai" userId="b81367ea-804f-4642-9920-743bb28aec72" providerId="ADAL" clId="{4083E7F5-C3A7-44E9-B747-89C2A1B74F3C}" dt="2024-11-08T22:29:33.731" v="823" actId="478"/>
          <ac:spMkLst>
            <pc:docMk/>
            <pc:sldMk cId="0" sldId="269"/>
            <ac:spMk id="5" creationId="{BDE0AE5E-61FD-F759-6802-B003DD732169}"/>
          </ac:spMkLst>
        </pc:spChg>
        <pc:spChg chg="add mod ord">
          <ac:chgData name="Young, Mai" userId="b81367ea-804f-4642-9920-743bb28aec72" providerId="ADAL" clId="{4083E7F5-C3A7-44E9-B747-89C2A1B74F3C}" dt="2024-11-13T15:39:40.292" v="2252" actId="113"/>
          <ac:spMkLst>
            <pc:docMk/>
            <pc:sldMk cId="0" sldId="269"/>
            <ac:spMk id="6" creationId="{9222F7CA-F89E-34E6-DA64-8C3FF4D04E6A}"/>
          </ac:spMkLst>
        </pc:spChg>
        <pc:spChg chg="del">
          <ac:chgData name="Young, Mai" userId="b81367ea-804f-4642-9920-743bb28aec72" providerId="ADAL" clId="{4083E7F5-C3A7-44E9-B747-89C2A1B74F3C}" dt="2024-11-08T22:29:30.361" v="821" actId="478"/>
          <ac:spMkLst>
            <pc:docMk/>
            <pc:sldMk cId="0" sldId="269"/>
            <ac:spMk id="336" creationId="{00000000-0000-0000-0000-000000000000}"/>
          </ac:spMkLst>
        </pc:spChg>
        <pc:spChg chg="mod">
          <ac:chgData name="Young, Mai" userId="b81367ea-804f-4642-9920-743bb28aec72" providerId="ADAL" clId="{4083E7F5-C3A7-44E9-B747-89C2A1B74F3C}" dt="2024-11-13T15:38:55.551" v="2238" actId="1038"/>
          <ac:spMkLst>
            <pc:docMk/>
            <pc:sldMk cId="0" sldId="269"/>
            <ac:spMk id="340" creationId="{00000000-0000-0000-0000-000000000000}"/>
          </ac:spMkLst>
        </pc:spChg>
        <pc:spChg chg="mod">
          <ac:chgData name="Young, Mai" userId="b81367ea-804f-4642-9920-743bb28aec72" providerId="ADAL" clId="{4083E7F5-C3A7-44E9-B747-89C2A1B74F3C}" dt="2024-11-13T15:38:46.772" v="2208" actId="1038"/>
          <ac:spMkLst>
            <pc:docMk/>
            <pc:sldMk cId="0" sldId="269"/>
            <ac:spMk id="346" creationId="{00000000-0000-0000-0000-000000000000}"/>
          </ac:spMkLst>
        </pc:spChg>
        <pc:graphicFrameChg chg="mod">
          <ac:chgData name="Young, Mai" userId="b81367ea-804f-4642-9920-743bb28aec72" providerId="ADAL" clId="{4083E7F5-C3A7-44E9-B747-89C2A1B74F3C}" dt="2024-11-08T22:30:12.418" v="907" actId="1038"/>
          <ac:graphicFrameMkLst>
            <pc:docMk/>
            <pc:sldMk cId="0" sldId="269"/>
            <ac:graphicFrameMk id="339" creationId="{00000000-0000-0000-0000-000000000000}"/>
          </ac:graphicFrameMkLst>
        </pc:graphicFrameChg>
        <pc:picChg chg="add mod">
          <ac:chgData name="Young, Mai" userId="b81367ea-804f-4642-9920-743bb28aec72" providerId="ADAL" clId="{4083E7F5-C3A7-44E9-B747-89C2A1B74F3C}" dt="2024-11-13T15:38:26.237" v="2176" actId="1035"/>
          <ac:picMkLst>
            <pc:docMk/>
            <pc:sldMk cId="0" sldId="269"/>
            <ac:picMk id="2" creationId="{7E2338EA-F606-2DAB-0D71-1C4077FE4261}"/>
          </ac:picMkLst>
        </pc:picChg>
        <pc:picChg chg="add mod">
          <ac:chgData name="Young, Mai" userId="b81367ea-804f-4642-9920-743bb28aec72" providerId="ADAL" clId="{4083E7F5-C3A7-44E9-B747-89C2A1B74F3C}" dt="2024-11-13T15:38:35.787" v="2189" actId="1076"/>
          <ac:picMkLst>
            <pc:docMk/>
            <pc:sldMk cId="0" sldId="269"/>
            <ac:picMk id="3" creationId="{F01879F7-2120-67BF-9D09-1D243129AC9B}"/>
          </ac:picMkLst>
        </pc:picChg>
        <pc:picChg chg="mod">
          <ac:chgData name="Young, Mai" userId="b81367ea-804f-4642-9920-743bb28aec72" providerId="ADAL" clId="{4083E7F5-C3A7-44E9-B747-89C2A1B74F3C}" dt="2024-11-08T22:30:17.086" v="908" actId="1076"/>
          <ac:picMkLst>
            <pc:docMk/>
            <pc:sldMk cId="0" sldId="269"/>
            <ac:picMk id="341" creationId="{00000000-0000-0000-0000-000000000000}"/>
          </ac:picMkLst>
        </pc:picChg>
        <pc:picChg chg="mod">
          <ac:chgData name="Young, Mai" userId="b81367ea-804f-4642-9920-743bb28aec72" providerId="ADAL" clId="{4083E7F5-C3A7-44E9-B747-89C2A1B74F3C}" dt="2024-11-08T22:30:25.658" v="910" actId="1076"/>
          <ac:picMkLst>
            <pc:docMk/>
            <pc:sldMk cId="0" sldId="269"/>
            <ac:picMk id="342" creationId="{00000000-0000-0000-0000-000000000000}"/>
          </ac:picMkLst>
        </pc:picChg>
        <pc:picChg chg="mod">
          <ac:chgData name="Young, Mai" userId="b81367ea-804f-4642-9920-743bb28aec72" providerId="ADAL" clId="{4083E7F5-C3A7-44E9-B747-89C2A1B74F3C}" dt="2024-11-08T22:30:28.509" v="918" actId="1038"/>
          <ac:picMkLst>
            <pc:docMk/>
            <pc:sldMk cId="0" sldId="269"/>
            <ac:picMk id="343" creationId="{00000000-0000-0000-0000-000000000000}"/>
          </ac:picMkLst>
        </pc:picChg>
        <pc:picChg chg="mod">
          <ac:chgData name="Young, Mai" userId="b81367ea-804f-4642-9920-743bb28aec72" providerId="ADAL" clId="{4083E7F5-C3A7-44E9-B747-89C2A1B74F3C}" dt="2024-11-08T22:30:06.420" v="885" actId="1037"/>
          <ac:picMkLst>
            <pc:docMk/>
            <pc:sldMk cId="0" sldId="269"/>
            <ac:picMk id="345" creationId="{00000000-0000-0000-0000-000000000000}"/>
          </ac:picMkLst>
        </pc:picChg>
      </pc:sldChg>
      <pc:sldChg chg="addSp delSp modSp del mod">
        <pc:chgData name="Young, Mai" userId="b81367ea-804f-4642-9920-743bb28aec72" providerId="ADAL" clId="{4083E7F5-C3A7-44E9-B747-89C2A1B74F3C}" dt="2024-11-13T15:40:04.676" v="2254" actId="47"/>
        <pc:sldMkLst>
          <pc:docMk/>
          <pc:sldMk cId="0" sldId="270"/>
        </pc:sldMkLst>
        <pc:spChg chg="add mod">
          <ac:chgData name="Young, Mai" userId="b81367ea-804f-4642-9920-743bb28aec72" providerId="ADAL" clId="{4083E7F5-C3A7-44E9-B747-89C2A1B74F3C}" dt="2024-11-08T22:33:28.669" v="978"/>
          <ac:spMkLst>
            <pc:docMk/>
            <pc:sldMk cId="0" sldId="270"/>
            <ac:spMk id="3" creationId="{4B7203D1-7B12-2E4C-0A75-A26E73A40048}"/>
          </ac:spMkLst>
        </pc:spChg>
        <pc:spChg chg="add mod">
          <ac:chgData name="Young, Mai" userId="b81367ea-804f-4642-9920-743bb28aec72" providerId="ADAL" clId="{4083E7F5-C3A7-44E9-B747-89C2A1B74F3C}" dt="2024-11-08T22:34:44.254" v="1014"/>
          <ac:spMkLst>
            <pc:docMk/>
            <pc:sldMk cId="0" sldId="270"/>
            <ac:spMk id="5" creationId="{A71891E0-ACC4-5574-DD08-EB2F71BD48CE}"/>
          </ac:spMkLst>
        </pc:spChg>
        <pc:spChg chg="add mod">
          <ac:chgData name="Young, Mai" userId="b81367ea-804f-4642-9920-743bb28aec72" providerId="ADAL" clId="{4083E7F5-C3A7-44E9-B747-89C2A1B74F3C}" dt="2024-11-08T22:34:55.208" v="1019"/>
          <ac:spMkLst>
            <pc:docMk/>
            <pc:sldMk cId="0" sldId="270"/>
            <ac:spMk id="7" creationId="{8B28F995-BC67-BFC9-A0A6-648B77EA91DE}"/>
          </ac:spMkLst>
        </pc:spChg>
        <pc:spChg chg="mod">
          <ac:chgData name="Young, Mai" userId="b81367ea-804f-4642-9920-743bb28aec72" providerId="ADAL" clId="{4083E7F5-C3A7-44E9-B747-89C2A1B74F3C}" dt="2024-11-08T22:32:35.307" v="975" actId="14100"/>
          <ac:spMkLst>
            <pc:docMk/>
            <pc:sldMk cId="0" sldId="270"/>
            <ac:spMk id="354" creationId="{00000000-0000-0000-0000-000000000000}"/>
          </ac:spMkLst>
        </pc:spChg>
        <pc:spChg chg="del">
          <ac:chgData name="Young, Mai" userId="b81367ea-804f-4642-9920-743bb28aec72" providerId="ADAL" clId="{4083E7F5-C3A7-44E9-B747-89C2A1B74F3C}" dt="2024-11-08T22:32:00.109" v="958" actId="478"/>
          <ac:spMkLst>
            <pc:docMk/>
            <pc:sldMk cId="0" sldId="270"/>
            <ac:spMk id="367" creationId="{00000000-0000-0000-0000-000000000000}"/>
          </ac:spMkLst>
        </pc:spChg>
        <pc:spChg chg="del">
          <ac:chgData name="Young, Mai" userId="b81367ea-804f-4642-9920-743bb28aec72" providerId="ADAL" clId="{4083E7F5-C3A7-44E9-B747-89C2A1B74F3C}" dt="2024-11-08T22:31:56.531" v="954" actId="478"/>
          <ac:spMkLst>
            <pc:docMk/>
            <pc:sldMk cId="0" sldId="270"/>
            <ac:spMk id="368" creationId="{00000000-0000-0000-0000-000000000000}"/>
          </ac:spMkLst>
        </pc:spChg>
        <pc:spChg chg="del">
          <ac:chgData name="Young, Mai" userId="b81367ea-804f-4642-9920-743bb28aec72" providerId="ADAL" clId="{4083E7F5-C3A7-44E9-B747-89C2A1B74F3C}" dt="2024-11-08T22:31:51.539" v="947" actId="478"/>
          <ac:spMkLst>
            <pc:docMk/>
            <pc:sldMk cId="0" sldId="270"/>
            <ac:spMk id="369" creationId="{00000000-0000-0000-0000-000000000000}"/>
          </ac:spMkLst>
        </pc:spChg>
        <pc:spChg chg="del">
          <ac:chgData name="Young, Mai" userId="b81367ea-804f-4642-9920-743bb28aec72" providerId="ADAL" clId="{4083E7F5-C3A7-44E9-B747-89C2A1B74F3C}" dt="2024-11-08T22:31:49.482" v="945" actId="478"/>
          <ac:spMkLst>
            <pc:docMk/>
            <pc:sldMk cId="0" sldId="270"/>
            <ac:spMk id="370" creationId="{00000000-0000-0000-0000-000000000000}"/>
          </ac:spMkLst>
        </pc:spChg>
        <pc:spChg chg="del">
          <ac:chgData name="Young, Mai" userId="b81367ea-804f-4642-9920-743bb28aec72" providerId="ADAL" clId="{4083E7F5-C3A7-44E9-B747-89C2A1B74F3C}" dt="2024-11-08T22:32:11.059" v="968" actId="478"/>
          <ac:spMkLst>
            <pc:docMk/>
            <pc:sldMk cId="0" sldId="270"/>
            <ac:spMk id="371" creationId="{00000000-0000-0000-0000-000000000000}"/>
          </ac:spMkLst>
        </pc:spChg>
        <pc:spChg chg="del">
          <ac:chgData name="Young, Mai" userId="b81367ea-804f-4642-9920-743bb28aec72" providerId="ADAL" clId="{4083E7F5-C3A7-44E9-B747-89C2A1B74F3C}" dt="2024-11-08T22:31:45.878" v="941" actId="478"/>
          <ac:spMkLst>
            <pc:docMk/>
            <pc:sldMk cId="0" sldId="270"/>
            <ac:spMk id="373" creationId="{00000000-0000-0000-0000-000000000000}"/>
          </ac:spMkLst>
        </pc:spChg>
        <pc:spChg chg="mod">
          <ac:chgData name="Young, Mai" userId="b81367ea-804f-4642-9920-743bb28aec72" providerId="ADAL" clId="{4083E7F5-C3A7-44E9-B747-89C2A1B74F3C}" dt="2024-11-08T22:34:07.639" v="1010" actId="1037"/>
          <ac:spMkLst>
            <pc:docMk/>
            <pc:sldMk cId="0" sldId="270"/>
            <ac:spMk id="376" creationId="{00000000-0000-0000-0000-000000000000}"/>
          </ac:spMkLst>
        </pc:spChg>
        <pc:spChg chg="del">
          <ac:chgData name="Young, Mai" userId="b81367ea-804f-4642-9920-743bb28aec72" providerId="ADAL" clId="{4083E7F5-C3A7-44E9-B747-89C2A1B74F3C}" dt="2024-11-08T22:32:08.420" v="966" actId="478"/>
          <ac:spMkLst>
            <pc:docMk/>
            <pc:sldMk cId="0" sldId="270"/>
            <ac:spMk id="377" creationId="{00000000-0000-0000-0000-000000000000}"/>
          </ac:spMkLst>
        </pc:spChg>
        <pc:spChg chg="del">
          <ac:chgData name="Young, Mai" userId="b81367ea-804f-4642-9920-743bb28aec72" providerId="ADAL" clId="{4083E7F5-C3A7-44E9-B747-89C2A1B74F3C}" dt="2024-11-08T22:32:03.373" v="961" actId="478"/>
          <ac:spMkLst>
            <pc:docMk/>
            <pc:sldMk cId="0" sldId="270"/>
            <ac:spMk id="378" creationId="{00000000-0000-0000-0000-000000000000}"/>
          </ac:spMkLst>
        </pc:spChg>
        <pc:spChg chg="del">
          <ac:chgData name="Young, Mai" userId="b81367ea-804f-4642-9920-743bb28aec72" providerId="ADAL" clId="{4083E7F5-C3A7-44E9-B747-89C2A1B74F3C}" dt="2024-11-08T22:31:57.083" v="955" actId="478"/>
          <ac:spMkLst>
            <pc:docMk/>
            <pc:sldMk cId="0" sldId="270"/>
            <ac:spMk id="379" creationId="{00000000-0000-0000-0000-000000000000}"/>
          </ac:spMkLst>
        </pc:spChg>
        <pc:spChg chg="del">
          <ac:chgData name="Young, Mai" userId="b81367ea-804f-4642-9920-743bb28aec72" providerId="ADAL" clId="{4083E7F5-C3A7-44E9-B747-89C2A1B74F3C}" dt="2024-11-08T22:31:53.365" v="950" actId="478"/>
          <ac:spMkLst>
            <pc:docMk/>
            <pc:sldMk cId="0" sldId="270"/>
            <ac:spMk id="380" creationId="{00000000-0000-0000-0000-000000000000}"/>
          </ac:spMkLst>
        </pc:spChg>
        <pc:spChg chg="del">
          <ac:chgData name="Young, Mai" userId="b81367ea-804f-4642-9920-743bb28aec72" providerId="ADAL" clId="{4083E7F5-C3A7-44E9-B747-89C2A1B74F3C}" dt="2024-11-08T22:31:48.579" v="944" actId="478"/>
          <ac:spMkLst>
            <pc:docMk/>
            <pc:sldMk cId="0" sldId="270"/>
            <ac:spMk id="381" creationId="{00000000-0000-0000-0000-000000000000}"/>
          </ac:spMkLst>
        </pc:spChg>
        <pc:spChg chg="del">
          <ac:chgData name="Young, Mai" userId="b81367ea-804f-4642-9920-743bb28aec72" providerId="ADAL" clId="{4083E7F5-C3A7-44E9-B747-89C2A1B74F3C}" dt="2024-11-08T22:32:05.342" v="963" actId="478"/>
          <ac:spMkLst>
            <pc:docMk/>
            <pc:sldMk cId="0" sldId="270"/>
            <ac:spMk id="382" creationId="{00000000-0000-0000-0000-000000000000}"/>
          </ac:spMkLst>
        </pc:spChg>
        <pc:spChg chg="del">
          <ac:chgData name="Young, Mai" userId="b81367ea-804f-4642-9920-743bb28aec72" providerId="ADAL" clId="{4083E7F5-C3A7-44E9-B747-89C2A1B74F3C}" dt="2024-11-08T22:32:12.689" v="969" actId="478"/>
          <ac:spMkLst>
            <pc:docMk/>
            <pc:sldMk cId="0" sldId="270"/>
            <ac:spMk id="383" creationId="{00000000-0000-0000-0000-000000000000}"/>
          </ac:spMkLst>
        </pc:spChg>
        <pc:spChg chg="del">
          <ac:chgData name="Young, Mai" userId="b81367ea-804f-4642-9920-743bb28aec72" providerId="ADAL" clId="{4083E7F5-C3A7-44E9-B747-89C2A1B74F3C}" dt="2024-11-08T22:31:40.014" v="939" actId="478"/>
          <ac:spMkLst>
            <pc:docMk/>
            <pc:sldMk cId="0" sldId="270"/>
            <ac:spMk id="384" creationId="{00000000-0000-0000-0000-000000000000}"/>
          </ac:spMkLst>
        </pc:spChg>
        <pc:spChg chg="del">
          <ac:chgData name="Young, Mai" userId="b81367ea-804f-4642-9920-743bb28aec72" providerId="ADAL" clId="{4083E7F5-C3A7-44E9-B747-89C2A1B74F3C}" dt="2024-11-08T22:31:36.579" v="936" actId="478"/>
          <ac:spMkLst>
            <pc:docMk/>
            <pc:sldMk cId="0" sldId="270"/>
            <ac:spMk id="385" creationId="{00000000-0000-0000-0000-000000000000}"/>
          </ac:spMkLst>
        </pc:spChg>
        <pc:spChg chg="del">
          <ac:chgData name="Young, Mai" userId="b81367ea-804f-4642-9920-743bb28aec72" providerId="ADAL" clId="{4083E7F5-C3A7-44E9-B747-89C2A1B74F3C}" dt="2024-11-08T22:31:55.731" v="953" actId="478"/>
          <ac:spMkLst>
            <pc:docMk/>
            <pc:sldMk cId="0" sldId="270"/>
            <ac:spMk id="386" creationId="{00000000-0000-0000-0000-000000000000}"/>
          </ac:spMkLst>
        </pc:spChg>
        <pc:spChg chg="del mod">
          <ac:chgData name="Young, Mai" userId="b81367ea-804f-4642-9920-743bb28aec72" providerId="ADAL" clId="{4083E7F5-C3A7-44E9-B747-89C2A1B74F3C}" dt="2024-11-08T22:32:01.775" v="960" actId="478"/>
          <ac:spMkLst>
            <pc:docMk/>
            <pc:sldMk cId="0" sldId="270"/>
            <ac:spMk id="387" creationId="{00000000-0000-0000-0000-000000000000}"/>
          </ac:spMkLst>
        </pc:spChg>
        <pc:spChg chg="del">
          <ac:chgData name="Young, Mai" userId="b81367ea-804f-4642-9920-743bb28aec72" providerId="ADAL" clId="{4083E7F5-C3A7-44E9-B747-89C2A1B74F3C}" dt="2024-11-08T22:31:52.754" v="949" actId="478"/>
          <ac:spMkLst>
            <pc:docMk/>
            <pc:sldMk cId="0" sldId="270"/>
            <ac:spMk id="388" creationId="{00000000-0000-0000-0000-000000000000}"/>
          </ac:spMkLst>
        </pc:spChg>
        <pc:spChg chg="del mod">
          <ac:chgData name="Young, Mai" userId="b81367ea-804f-4642-9920-743bb28aec72" providerId="ADAL" clId="{4083E7F5-C3A7-44E9-B747-89C2A1B74F3C}" dt="2024-11-08T22:31:47.879" v="943" actId="478"/>
          <ac:spMkLst>
            <pc:docMk/>
            <pc:sldMk cId="0" sldId="270"/>
            <ac:spMk id="389" creationId="{00000000-0000-0000-0000-000000000000}"/>
          </ac:spMkLst>
        </pc:spChg>
        <pc:spChg chg="del">
          <ac:chgData name="Young, Mai" userId="b81367ea-804f-4642-9920-743bb28aec72" providerId="ADAL" clId="{4083E7F5-C3A7-44E9-B747-89C2A1B74F3C}" dt="2024-11-08T22:32:10.140" v="967" actId="478"/>
          <ac:spMkLst>
            <pc:docMk/>
            <pc:sldMk cId="0" sldId="270"/>
            <ac:spMk id="390" creationId="{00000000-0000-0000-0000-000000000000}"/>
          </ac:spMkLst>
        </pc:spChg>
        <pc:spChg chg="del">
          <ac:chgData name="Young, Mai" userId="b81367ea-804f-4642-9920-743bb28aec72" providerId="ADAL" clId="{4083E7F5-C3A7-44E9-B747-89C2A1B74F3C}" dt="2024-11-08T22:32:06.130" v="964" actId="478"/>
          <ac:spMkLst>
            <pc:docMk/>
            <pc:sldMk cId="0" sldId="270"/>
            <ac:spMk id="391" creationId="{00000000-0000-0000-0000-000000000000}"/>
          </ac:spMkLst>
        </pc:spChg>
        <pc:spChg chg="del">
          <ac:chgData name="Young, Mai" userId="b81367ea-804f-4642-9920-743bb28aec72" providerId="ADAL" clId="{4083E7F5-C3A7-44E9-B747-89C2A1B74F3C}" dt="2024-11-08T22:31:38.943" v="938" actId="478"/>
          <ac:spMkLst>
            <pc:docMk/>
            <pc:sldMk cId="0" sldId="270"/>
            <ac:spMk id="392" creationId="{00000000-0000-0000-0000-000000000000}"/>
          </ac:spMkLst>
        </pc:spChg>
        <pc:spChg chg="del">
          <ac:chgData name="Young, Mai" userId="b81367ea-804f-4642-9920-743bb28aec72" providerId="ADAL" clId="{4083E7F5-C3A7-44E9-B747-89C2A1B74F3C}" dt="2024-11-08T22:31:37.395" v="937" actId="478"/>
          <ac:spMkLst>
            <pc:docMk/>
            <pc:sldMk cId="0" sldId="270"/>
            <ac:spMk id="393" creationId="{00000000-0000-0000-0000-000000000000}"/>
          </ac:spMkLst>
        </pc:spChg>
        <pc:picChg chg="add mod ord">
          <ac:chgData name="Young, Mai" userId="b81367ea-804f-4642-9920-743bb28aec72" providerId="ADAL" clId="{4083E7F5-C3A7-44E9-B747-89C2A1B74F3C}" dt="2024-11-08T22:33:47.193" v="985" actId="167"/>
          <ac:picMkLst>
            <pc:docMk/>
            <pc:sldMk cId="0" sldId="270"/>
            <ac:picMk id="2" creationId="{7FD49B24-42B3-8700-0758-6C9A7E21F277}"/>
          </ac:picMkLst>
        </pc:picChg>
        <pc:picChg chg="add mod">
          <ac:chgData name="Young, Mai" userId="b81367ea-804f-4642-9920-743bb28aec72" providerId="ADAL" clId="{4083E7F5-C3A7-44E9-B747-89C2A1B74F3C}" dt="2024-11-08T22:33:32.889" v="981" actId="1076"/>
          <ac:picMkLst>
            <pc:docMk/>
            <pc:sldMk cId="0" sldId="270"/>
            <ac:picMk id="4" creationId="{BC1AE365-6151-FD53-6AA0-6D4ADBC8D8C5}"/>
          </ac:picMkLst>
        </pc:picChg>
        <pc:picChg chg="add mod">
          <ac:chgData name="Young, Mai" userId="b81367ea-804f-4642-9920-743bb28aec72" providerId="ADAL" clId="{4083E7F5-C3A7-44E9-B747-89C2A1B74F3C}" dt="2024-11-08T22:34:48.686" v="1017" actId="1076"/>
          <ac:picMkLst>
            <pc:docMk/>
            <pc:sldMk cId="0" sldId="270"/>
            <ac:picMk id="6" creationId="{7A651B29-1D33-EAB8-5D9A-C6E7286232CB}"/>
          </ac:picMkLst>
        </pc:picChg>
        <pc:picChg chg="add mod">
          <ac:chgData name="Young, Mai" userId="b81367ea-804f-4642-9920-743bb28aec72" providerId="ADAL" clId="{4083E7F5-C3A7-44E9-B747-89C2A1B74F3C}" dt="2024-11-08T22:34:59.298" v="1022" actId="1076"/>
          <ac:picMkLst>
            <pc:docMk/>
            <pc:sldMk cId="0" sldId="270"/>
            <ac:picMk id="8" creationId="{1E3D3581-64E8-904E-AE9D-FA0562BA2EAA}"/>
          </ac:picMkLst>
        </pc:picChg>
        <pc:picChg chg="del">
          <ac:chgData name="Young, Mai" userId="b81367ea-804f-4642-9920-743bb28aec72" providerId="ADAL" clId="{4083E7F5-C3A7-44E9-B747-89C2A1B74F3C}" dt="2024-11-08T22:31:58.019" v="956" actId="478"/>
          <ac:picMkLst>
            <pc:docMk/>
            <pc:sldMk cId="0" sldId="270"/>
            <ac:picMk id="357" creationId="{00000000-0000-0000-0000-000000000000}"/>
          </ac:picMkLst>
        </pc:picChg>
        <pc:picChg chg="del">
          <ac:chgData name="Young, Mai" userId="b81367ea-804f-4642-9920-743bb28aec72" providerId="ADAL" clId="{4083E7F5-C3A7-44E9-B747-89C2A1B74F3C}" dt="2024-11-08T22:31:54.810" v="952" actId="478"/>
          <ac:picMkLst>
            <pc:docMk/>
            <pc:sldMk cId="0" sldId="270"/>
            <ac:picMk id="358" creationId="{00000000-0000-0000-0000-000000000000}"/>
          </ac:picMkLst>
        </pc:picChg>
        <pc:picChg chg="del">
          <ac:chgData name="Young, Mai" userId="b81367ea-804f-4642-9920-743bb28aec72" providerId="ADAL" clId="{4083E7F5-C3A7-44E9-B747-89C2A1B74F3C}" dt="2024-11-08T22:31:49.874" v="946" actId="478"/>
          <ac:picMkLst>
            <pc:docMk/>
            <pc:sldMk cId="0" sldId="270"/>
            <ac:picMk id="359" creationId="{00000000-0000-0000-0000-000000000000}"/>
          </ac:picMkLst>
        </pc:picChg>
        <pc:picChg chg="del">
          <ac:chgData name="Young, Mai" userId="b81367ea-804f-4642-9920-743bb28aec72" providerId="ADAL" clId="{4083E7F5-C3A7-44E9-B747-89C2A1B74F3C}" dt="2024-11-08T22:31:43.917" v="940" actId="478"/>
          <ac:picMkLst>
            <pc:docMk/>
            <pc:sldMk cId="0" sldId="270"/>
            <ac:picMk id="360" creationId="{00000000-0000-0000-0000-000000000000}"/>
          </ac:picMkLst>
        </pc:picChg>
        <pc:picChg chg="del">
          <ac:chgData name="Young, Mai" userId="b81367ea-804f-4642-9920-743bb28aec72" providerId="ADAL" clId="{4083E7F5-C3A7-44E9-B747-89C2A1B74F3C}" dt="2024-11-08T22:31:34.945" v="935" actId="478"/>
          <ac:picMkLst>
            <pc:docMk/>
            <pc:sldMk cId="0" sldId="270"/>
            <ac:picMk id="361" creationId="{00000000-0000-0000-0000-000000000000}"/>
          </ac:picMkLst>
        </pc:picChg>
        <pc:picChg chg="del">
          <ac:chgData name="Young, Mai" userId="b81367ea-804f-4642-9920-743bb28aec72" providerId="ADAL" clId="{4083E7F5-C3A7-44E9-B747-89C2A1B74F3C}" dt="2024-11-08T22:32:04.223" v="962" actId="478"/>
          <ac:picMkLst>
            <pc:docMk/>
            <pc:sldMk cId="0" sldId="270"/>
            <ac:picMk id="362" creationId="{00000000-0000-0000-0000-000000000000}"/>
          </ac:picMkLst>
        </pc:picChg>
        <pc:picChg chg="del">
          <ac:chgData name="Young, Mai" userId="b81367ea-804f-4642-9920-743bb28aec72" providerId="ADAL" clId="{4083E7F5-C3A7-44E9-B747-89C2A1B74F3C}" dt="2024-11-08T22:32:07.611" v="965" actId="478"/>
          <ac:picMkLst>
            <pc:docMk/>
            <pc:sldMk cId="0" sldId="270"/>
            <ac:picMk id="372" creationId="{00000000-0000-0000-0000-000000000000}"/>
          </ac:picMkLst>
        </pc:picChg>
        <pc:picChg chg="del">
          <ac:chgData name="Young, Mai" userId="b81367ea-804f-4642-9920-743bb28aec72" providerId="ADAL" clId="{4083E7F5-C3A7-44E9-B747-89C2A1B74F3C}" dt="2024-11-08T22:31:33.883" v="934" actId="478"/>
          <ac:picMkLst>
            <pc:docMk/>
            <pc:sldMk cId="0" sldId="270"/>
            <ac:picMk id="375" creationId="{00000000-0000-0000-0000-000000000000}"/>
          </ac:picMkLst>
        </pc:picChg>
        <pc:cxnChg chg="del">
          <ac:chgData name="Young, Mai" userId="b81367ea-804f-4642-9920-743bb28aec72" providerId="ADAL" clId="{4083E7F5-C3A7-44E9-B747-89C2A1B74F3C}" dt="2024-11-08T22:32:31.044" v="974" actId="478"/>
          <ac:cxnSpMkLst>
            <pc:docMk/>
            <pc:sldMk cId="0" sldId="270"/>
            <ac:cxnSpMk id="355" creationId="{00000000-0000-0000-0000-000000000000}"/>
          </ac:cxnSpMkLst>
        </pc:cxnChg>
        <pc:cxnChg chg="del">
          <ac:chgData name="Young, Mai" userId="b81367ea-804f-4642-9920-743bb28aec72" providerId="ADAL" clId="{4083E7F5-C3A7-44E9-B747-89C2A1B74F3C}" dt="2024-11-08T22:31:59.389" v="957" actId="478"/>
          <ac:cxnSpMkLst>
            <pc:docMk/>
            <pc:sldMk cId="0" sldId="270"/>
            <ac:cxnSpMk id="363" creationId="{00000000-0000-0000-0000-000000000000}"/>
          </ac:cxnSpMkLst>
        </pc:cxnChg>
        <pc:cxnChg chg="del">
          <ac:chgData name="Young, Mai" userId="b81367ea-804f-4642-9920-743bb28aec72" providerId="ADAL" clId="{4083E7F5-C3A7-44E9-B747-89C2A1B74F3C}" dt="2024-11-08T22:31:54.156" v="951" actId="478"/>
          <ac:cxnSpMkLst>
            <pc:docMk/>
            <pc:sldMk cId="0" sldId="270"/>
            <ac:cxnSpMk id="364" creationId="{00000000-0000-0000-0000-000000000000}"/>
          </ac:cxnSpMkLst>
        </pc:cxnChg>
        <pc:cxnChg chg="del">
          <ac:chgData name="Young, Mai" userId="b81367ea-804f-4642-9920-743bb28aec72" providerId="ADAL" clId="{4083E7F5-C3A7-44E9-B747-89C2A1B74F3C}" dt="2024-11-08T22:31:52.170" v="948" actId="478"/>
          <ac:cxnSpMkLst>
            <pc:docMk/>
            <pc:sldMk cId="0" sldId="270"/>
            <ac:cxnSpMk id="365" creationId="{00000000-0000-0000-0000-000000000000}"/>
          </ac:cxnSpMkLst>
        </pc:cxnChg>
        <pc:cxnChg chg="del">
          <ac:chgData name="Young, Mai" userId="b81367ea-804f-4642-9920-743bb28aec72" providerId="ADAL" clId="{4083E7F5-C3A7-44E9-B747-89C2A1B74F3C}" dt="2024-11-08T22:32:13.321" v="970" actId="478"/>
          <ac:cxnSpMkLst>
            <pc:docMk/>
            <pc:sldMk cId="0" sldId="270"/>
            <ac:cxnSpMk id="366" creationId="{00000000-0000-0000-0000-000000000000}"/>
          </ac:cxnSpMkLst>
        </pc:cxnChg>
        <pc:cxnChg chg="del">
          <ac:chgData name="Young, Mai" userId="b81367ea-804f-4642-9920-743bb28aec72" providerId="ADAL" clId="{4083E7F5-C3A7-44E9-B747-89C2A1B74F3C}" dt="2024-11-08T22:32:14.223" v="971" actId="478"/>
          <ac:cxnSpMkLst>
            <pc:docMk/>
            <pc:sldMk cId="0" sldId="270"/>
            <ac:cxnSpMk id="374" creationId="{00000000-0000-0000-0000-000000000000}"/>
          </ac:cxnSpMkLst>
        </pc:cxnChg>
      </pc:sldChg>
      <pc:sldChg chg="addSp delSp modSp del mod">
        <pc:chgData name="Young, Mai" userId="b81367ea-804f-4642-9920-743bb28aec72" providerId="ADAL" clId="{4083E7F5-C3A7-44E9-B747-89C2A1B74F3C}" dt="2024-11-13T15:40:42.676" v="2257" actId="47"/>
        <pc:sldMkLst>
          <pc:docMk/>
          <pc:sldMk cId="0" sldId="271"/>
        </pc:sldMkLst>
        <pc:spChg chg="add mod">
          <ac:chgData name="Young, Mai" userId="b81367ea-804f-4642-9920-743bb28aec72" providerId="ADAL" clId="{4083E7F5-C3A7-44E9-B747-89C2A1B74F3C}" dt="2024-11-08T22:36:01.511" v="1028"/>
          <ac:spMkLst>
            <pc:docMk/>
            <pc:sldMk cId="0" sldId="271"/>
            <ac:spMk id="2" creationId="{D498C3A8-E8A5-A350-9B47-511D37765FE8}"/>
          </ac:spMkLst>
        </pc:spChg>
        <pc:spChg chg="add mod">
          <ac:chgData name="Young, Mai" userId="b81367ea-804f-4642-9920-743bb28aec72" providerId="ADAL" clId="{4083E7F5-C3A7-44E9-B747-89C2A1B74F3C}" dt="2024-11-08T22:36:19.330" v="1032"/>
          <ac:spMkLst>
            <pc:docMk/>
            <pc:sldMk cId="0" sldId="271"/>
            <ac:spMk id="4" creationId="{BC88FB23-A8A1-6F84-2C36-D30290D7D3A6}"/>
          </ac:spMkLst>
        </pc:spChg>
        <pc:spChg chg="add mod">
          <ac:chgData name="Young, Mai" userId="b81367ea-804f-4642-9920-743bb28aec72" providerId="ADAL" clId="{4083E7F5-C3A7-44E9-B747-89C2A1B74F3C}" dt="2024-11-08T22:36:31.763" v="1036"/>
          <ac:spMkLst>
            <pc:docMk/>
            <pc:sldMk cId="0" sldId="271"/>
            <ac:spMk id="6" creationId="{DF2D6C8D-7590-875B-1686-846D1A2B5DC9}"/>
          </ac:spMkLst>
        </pc:spChg>
        <pc:spChg chg="mod">
          <ac:chgData name="Young, Mai" userId="b81367ea-804f-4642-9920-743bb28aec72" providerId="ADAL" clId="{4083E7F5-C3A7-44E9-B747-89C2A1B74F3C}" dt="2024-11-08T22:36:41.597" v="1040" actId="14100"/>
          <ac:spMkLst>
            <pc:docMk/>
            <pc:sldMk cId="0" sldId="271"/>
            <ac:spMk id="403" creationId="{00000000-0000-0000-0000-000000000000}"/>
          </ac:spMkLst>
        </pc:spChg>
        <pc:spChg chg="del">
          <ac:chgData name="Young, Mai" userId="b81367ea-804f-4642-9920-743bb28aec72" providerId="ADAL" clId="{4083E7F5-C3A7-44E9-B747-89C2A1B74F3C}" dt="2024-11-08T22:37:22.876" v="1054" actId="478"/>
          <ac:spMkLst>
            <pc:docMk/>
            <pc:sldMk cId="0" sldId="271"/>
            <ac:spMk id="407" creationId="{00000000-0000-0000-0000-000000000000}"/>
          </ac:spMkLst>
        </pc:spChg>
        <pc:spChg chg="del">
          <ac:chgData name="Young, Mai" userId="b81367ea-804f-4642-9920-743bb28aec72" providerId="ADAL" clId="{4083E7F5-C3A7-44E9-B747-89C2A1B74F3C}" dt="2024-11-08T22:37:25.726" v="1057" actId="478"/>
          <ac:spMkLst>
            <pc:docMk/>
            <pc:sldMk cId="0" sldId="271"/>
            <ac:spMk id="408" creationId="{00000000-0000-0000-0000-000000000000}"/>
          </ac:spMkLst>
        </pc:spChg>
        <pc:spChg chg="del">
          <ac:chgData name="Young, Mai" userId="b81367ea-804f-4642-9920-743bb28aec72" providerId="ADAL" clId="{4083E7F5-C3A7-44E9-B747-89C2A1B74F3C}" dt="2024-11-08T22:37:22.375" v="1053" actId="478"/>
          <ac:spMkLst>
            <pc:docMk/>
            <pc:sldMk cId="0" sldId="271"/>
            <ac:spMk id="409" creationId="{00000000-0000-0000-0000-000000000000}"/>
          </ac:spMkLst>
        </pc:spChg>
        <pc:spChg chg="del mod">
          <ac:chgData name="Young, Mai" userId="b81367ea-804f-4642-9920-743bb28aec72" providerId="ADAL" clId="{4083E7F5-C3A7-44E9-B747-89C2A1B74F3C}" dt="2024-11-08T22:37:24.626" v="1056" actId="478"/>
          <ac:spMkLst>
            <pc:docMk/>
            <pc:sldMk cId="0" sldId="271"/>
            <ac:spMk id="410" creationId="{00000000-0000-0000-0000-000000000000}"/>
          </ac:spMkLst>
        </pc:spChg>
        <pc:spChg chg="del">
          <ac:chgData name="Young, Mai" userId="b81367ea-804f-4642-9920-743bb28aec72" providerId="ADAL" clId="{4083E7F5-C3A7-44E9-B747-89C2A1B74F3C}" dt="2024-11-13T15:40:19.622" v="2255" actId="478"/>
          <ac:spMkLst>
            <pc:docMk/>
            <pc:sldMk cId="0" sldId="271"/>
            <ac:spMk id="411" creationId="{00000000-0000-0000-0000-000000000000}"/>
          </ac:spMkLst>
        </pc:spChg>
        <pc:spChg chg="del">
          <ac:chgData name="Young, Mai" userId="b81367ea-804f-4642-9920-743bb28aec72" providerId="ADAL" clId="{4083E7F5-C3A7-44E9-B747-89C2A1B74F3C}" dt="2024-11-08T22:37:20.935" v="1052" actId="478"/>
          <ac:spMkLst>
            <pc:docMk/>
            <pc:sldMk cId="0" sldId="271"/>
            <ac:spMk id="421" creationId="{00000000-0000-0000-0000-000000000000}"/>
          </ac:spMkLst>
        </pc:spChg>
        <pc:spChg chg="del">
          <ac:chgData name="Young, Mai" userId="b81367ea-804f-4642-9920-743bb28aec72" providerId="ADAL" clId="{4083E7F5-C3A7-44E9-B747-89C2A1B74F3C}" dt="2024-11-08T22:37:13.843" v="1045" actId="478"/>
          <ac:spMkLst>
            <pc:docMk/>
            <pc:sldMk cId="0" sldId="271"/>
            <ac:spMk id="422" creationId="{00000000-0000-0000-0000-000000000000}"/>
          </ac:spMkLst>
        </pc:spChg>
        <pc:spChg chg="del">
          <ac:chgData name="Young, Mai" userId="b81367ea-804f-4642-9920-743bb28aec72" providerId="ADAL" clId="{4083E7F5-C3A7-44E9-B747-89C2A1B74F3C}" dt="2024-11-08T22:37:17.148" v="1047" actId="478"/>
          <ac:spMkLst>
            <pc:docMk/>
            <pc:sldMk cId="0" sldId="271"/>
            <ac:spMk id="423" creationId="{00000000-0000-0000-0000-000000000000}"/>
          </ac:spMkLst>
        </pc:spChg>
        <pc:spChg chg="del mod">
          <ac:chgData name="Young, Mai" userId="b81367ea-804f-4642-9920-743bb28aec72" providerId="ADAL" clId="{4083E7F5-C3A7-44E9-B747-89C2A1B74F3C}" dt="2024-11-08T22:37:20.408" v="1051"/>
          <ac:spMkLst>
            <pc:docMk/>
            <pc:sldMk cId="0" sldId="271"/>
            <ac:spMk id="424" creationId="{00000000-0000-0000-0000-000000000000}"/>
          </ac:spMkLst>
        </pc:spChg>
        <pc:spChg chg="del">
          <ac:chgData name="Young, Mai" userId="b81367ea-804f-4642-9920-743bb28aec72" providerId="ADAL" clId="{4083E7F5-C3A7-44E9-B747-89C2A1B74F3C}" dt="2024-11-08T22:37:13.099" v="1044" actId="478"/>
          <ac:spMkLst>
            <pc:docMk/>
            <pc:sldMk cId="0" sldId="271"/>
            <ac:spMk id="425" creationId="{00000000-0000-0000-0000-000000000000}"/>
          </ac:spMkLst>
        </pc:spChg>
        <pc:spChg chg="del">
          <ac:chgData name="Young, Mai" userId="b81367ea-804f-4642-9920-743bb28aec72" providerId="ADAL" clId="{4083E7F5-C3A7-44E9-B747-89C2A1B74F3C}" dt="2024-11-08T22:37:20.403" v="1049" actId="478"/>
          <ac:spMkLst>
            <pc:docMk/>
            <pc:sldMk cId="0" sldId="271"/>
            <ac:spMk id="426" creationId="{00000000-0000-0000-0000-000000000000}"/>
          </ac:spMkLst>
        </pc:spChg>
        <pc:picChg chg="add mod">
          <ac:chgData name="Young, Mai" userId="b81367ea-804f-4642-9920-743bb28aec72" providerId="ADAL" clId="{4083E7F5-C3A7-44E9-B747-89C2A1B74F3C}" dt="2024-11-08T22:37:29.078" v="1058" actId="1076"/>
          <ac:picMkLst>
            <pc:docMk/>
            <pc:sldMk cId="0" sldId="271"/>
            <ac:picMk id="3" creationId="{A63B683D-4EAD-83FE-8ACE-BEE9F44899A2}"/>
          </ac:picMkLst>
        </pc:picChg>
        <pc:picChg chg="add mod">
          <ac:chgData name="Young, Mai" userId="b81367ea-804f-4642-9920-743bb28aec72" providerId="ADAL" clId="{4083E7F5-C3A7-44E9-B747-89C2A1B74F3C}" dt="2024-11-08T22:37:07.976" v="1042" actId="1076"/>
          <ac:picMkLst>
            <pc:docMk/>
            <pc:sldMk cId="0" sldId="271"/>
            <ac:picMk id="5" creationId="{C7E54216-8BD7-4766-10ED-00DAE941ECCB}"/>
          </ac:picMkLst>
        </pc:picChg>
        <pc:picChg chg="add mod">
          <ac:chgData name="Young, Mai" userId="b81367ea-804f-4642-9920-743bb28aec72" providerId="ADAL" clId="{4083E7F5-C3A7-44E9-B747-89C2A1B74F3C}" dt="2024-11-08T22:36:33.162" v="1038" actId="1076"/>
          <ac:picMkLst>
            <pc:docMk/>
            <pc:sldMk cId="0" sldId="271"/>
            <ac:picMk id="7" creationId="{94554413-72FF-4CFA-6ADB-C1F53B7AB126}"/>
          </ac:picMkLst>
        </pc:picChg>
        <pc:cxnChg chg="del">
          <ac:chgData name="Young, Mai" userId="b81367ea-804f-4642-9920-743bb28aec72" providerId="ADAL" clId="{4083E7F5-C3A7-44E9-B747-89C2A1B74F3C}" dt="2024-11-08T22:35:52.535" v="1026" actId="478"/>
          <ac:cxnSpMkLst>
            <pc:docMk/>
            <pc:sldMk cId="0" sldId="271"/>
            <ac:cxnSpMk id="404" creationId="{00000000-0000-0000-0000-000000000000}"/>
          </ac:cxnSpMkLst>
        </pc:cxnChg>
      </pc:sldChg>
      <pc:sldChg chg="addSp delSp modSp del mod">
        <pc:chgData name="Young, Mai" userId="b81367ea-804f-4642-9920-743bb28aec72" providerId="ADAL" clId="{4083E7F5-C3A7-44E9-B747-89C2A1B74F3C}" dt="2024-11-13T15:41:09.808" v="2261" actId="47"/>
        <pc:sldMkLst>
          <pc:docMk/>
          <pc:sldMk cId="0" sldId="272"/>
        </pc:sldMkLst>
        <pc:spChg chg="add mod">
          <ac:chgData name="Young, Mai" userId="b81367ea-804f-4642-9920-743bb28aec72" providerId="ADAL" clId="{4083E7F5-C3A7-44E9-B747-89C2A1B74F3C}" dt="2024-11-08T22:39:22.319" v="1087"/>
          <ac:spMkLst>
            <pc:docMk/>
            <pc:sldMk cId="0" sldId="272"/>
            <ac:spMk id="2" creationId="{7143C494-FE4F-E5B9-0BF1-ABF8FCD21528}"/>
          </ac:spMkLst>
        </pc:spChg>
        <pc:spChg chg="add mod">
          <ac:chgData name="Young, Mai" userId="b81367ea-804f-4642-9920-743bb28aec72" providerId="ADAL" clId="{4083E7F5-C3A7-44E9-B747-89C2A1B74F3C}" dt="2024-11-08T22:40:29.650" v="1105"/>
          <ac:spMkLst>
            <pc:docMk/>
            <pc:sldMk cId="0" sldId="272"/>
            <ac:spMk id="4" creationId="{77DBE491-2693-0558-D6AC-562E0EDF9A10}"/>
          </ac:spMkLst>
        </pc:spChg>
        <pc:spChg chg="mod ord">
          <ac:chgData name="Young, Mai" userId="b81367ea-804f-4642-9920-743bb28aec72" providerId="ADAL" clId="{4083E7F5-C3A7-44E9-B747-89C2A1B74F3C}" dt="2024-11-08T22:40:18.434" v="1101" actId="6549"/>
          <ac:spMkLst>
            <pc:docMk/>
            <pc:sldMk cId="0" sldId="272"/>
            <ac:spMk id="441" creationId="{00000000-0000-0000-0000-000000000000}"/>
          </ac:spMkLst>
        </pc:spChg>
        <pc:spChg chg="del">
          <ac:chgData name="Young, Mai" userId="b81367ea-804f-4642-9920-743bb28aec72" providerId="ADAL" clId="{4083E7F5-C3A7-44E9-B747-89C2A1B74F3C}" dt="2024-11-08T22:40:20.715" v="1102" actId="478"/>
          <ac:spMkLst>
            <pc:docMk/>
            <pc:sldMk cId="0" sldId="272"/>
            <ac:spMk id="444" creationId="{00000000-0000-0000-0000-000000000000}"/>
          </ac:spMkLst>
        </pc:spChg>
        <pc:spChg chg="del">
          <ac:chgData name="Young, Mai" userId="b81367ea-804f-4642-9920-743bb28aec72" providerId="ADAL" clId="{4083E7F5-C3A7-44E9-B747-89C2A1B74F3C}" dt="2024-11-08T22:37:43.191" v="1063" actId="478"/>
          <ac:spMkLst>
            <pc:docMk/>
            <pc:sldMk cId="0" sldId="272"/>
            <ac:spMk id="445" creationId="{00000000-0000-0000-0000-000000000000}"/>
          </ac:spMkLst>
        </pc:spChg>
        <pc:spChg chg="del mod">
          <ac:chgData name="Young, Mai" userId="b81367ea-804f-4642-9920-743bb28aec72" providerId="ADAL" clId="{4083E7F5-C3A7-44E9-B747-89C2A1B74F3C}" dt="2024-11-08T22:37:42.728" v="1062" actId="478"/>
          <ac:spMkLst>
            <pc:docMk/>
            <pc:sldMk cId="0" sldId="272"/>
            <ac:spMk id="446" creationId="{00000000-0000-0000-0000-000000000000}"/>
          </ac:spMkLst>
        </pc:spChg>
        <pc:spChg chg="del">
          <ac:chgData name="Young, Mai" userId="b81367ea-804f-4642-9920-743bb28aec72" providerId="ADAL" clId="{4083E7F5-C3A7-44E9-B747-89C2A1B74F3C}" dt="2024-11-08T22:40:22.559" v="1103" actId="478"/>
          <ac:spMkLst>
            <pc:docMk/>
            <pc:sldMk cId="0" sldId="272"/>
            <ac:spMk id="447" creationId="{00000000-0000-0000-0000-000000000000}"/>
          </ac:spMkLst>
        </pc:spChg>
        <pc:spChg chg="del">
          <ac:chgData name="Young, Mai" userId="b81367ea-804f-4642-9920-743bb28aec72" providerId="ADAL" clId="{4083E7F5-C3A7-44E9-B747-89C2A1B74F3C}" dt="2024-11-08T22:40:42.247" v="1109" actId="478"/>
          <ac:spMkLst>
            <pc:docMk/>
            <pc:sldMk cId="0" sldId="272"/>
            <ac:spMk id="453" creationId="{00000000-0000-0000-0000-000000000000}"/>
          </ac:spMkLst>
        </pc:spChg>
        <pc:spChg chg="del">
          <ac:chgData name="Young, Mai" userId="b81367ea-804f-4642-9920-743bb28aec72" providerId="ADAL" clId="{4083E7F5-C3A7-44E9-B747-89C2A1B74F3C}" dt="2024-11-08T22:40:44.727" v="1111" actId="478"/>
          <ac:spMkLst>
            <pc:docMk/>
            <pc:sldMk cId="0" sldId="272"/>
            <ac:spMk id="455" creationId="{00000000-0000-0000-0000-000000000000}"/>
          </ac:spMkLst>
        </pc:spChg>
        <pc:spChg chg="del">
          <ac:chgData name="Young, Mai" userId="b81367ea-804f-4642-9920-743bb28aec72" providerId="ADAL" clId="{4083E7F5-C3A7-44E9-B747-89C2A1B74F3C}" dt="2024-11-08T22:37:50.841" v="1070" actId="478"/>
          <ac:spMkLst>
            <pc:docMk/>
            <pc:sldMk cId="0" sldId="272"/>
            <ac:spMk id="456" creationId="{00000000-0000-0000-0000-000000000000}"/>
          </ac:spMkLst>
        </pc:spChg>
        <pc:spChg chg="del">
          <ac:chgData name="Young, Mai" userId="b81367ea-804f-4642-9920-743bb28aec72" providerId="ADAL" clId="{4083E7F5-C3A7-44E9-B747-89C2A1B74F3C}" dt="2024-11-08T22:37:45.879" v="1065" actId="478"/>
          <ac:spMkLst>
            <pc:docMk/>
            <pc:sldMk cId="0" sldId="272"/>
            <ac:spMk id="457" creationId="{00000000-0000-0000-0000-000000000000}"/>
          </ac:spMkLst>
        </pc:spChg>
        <pc:spChg chg="del">
          <ac:chgData name="Young, Mai" userId="b81367ea-804f-4642-9920-743bb28aec72" providerId="ADAL" clId="{4083E7F5-C3A7-44E9-B747-89C2A1B74F3C}" dt="2024-11-08T22:37:47.471" v="1067" actId="478"/>
          <ac:spMkLst>
            <pc:docMk/>
            <pc:sldMk cId="0" sldId="272"/>
            <ac:spMk id="458" creationId="{00000000-0000-0000-0000-000000000000}"/>
          </ac:spMkLst>
        </pc:spChg>
        <pc:spChg chg="del">
          <ac:chgData name="Young, Mai" userId="b81367ea-804f-4642-9920-743bb28aec72" providerId="ADAL" clId="{4083E7F5-C3A7-44E9-B747-89C2A1B74F3C}" dt="2024-11-08T22:37:48.621" v="1068" actId="478"/>
          <ac:spMkLst>
            <pc:docMk/>
            <pc:sldMk cId="0" sldId="272"/>
            <ac:spMk id="459" creationId="{00000000-0000-0000-0000-000000000000}"/>
          </ac:spMkLst>
        </pc:spChg>
        <pc:spChg chg="del">
          <ac:chgData name="Young, Mai" userId="b81367ea-804f-4642-9920-743bb28aec72" providerId="ADAL" clId="{4083E7F5-C3A7-44E9-B747-89C2A1B74F3C}" dt="2024-11-08T22:37:50.011" v="1069" actId="478"/>
          <ac:spMkLst>
            <pc:docMk/>
            <pc:sldMk cId="0" sldId="272"/>
            <ac:spMk id="460" creationId="{00000000-0000-0000-0000-000000000000}"/>
          </ac:spMkLst>
        </pc:spChg>
        <pc:spChg chg="del">
          <ac:chgData name="Young, Mai" userId="b81367ea-804f-4642-9920-743bb28aec72" providerId="ADAL" clId="{4083E7F5-C3A7-44E9-B747-89C2A1B74F3C}" dt="2024-11-13T15:40:54.109" v="2258" actId="478"/>
          <ac:spMkLst>
            <pc:docMk/>
            <pc:sldMk cId="0" sldId="272"/>
            <ac:spMk id="461" creationId="{00000000-0000-0000-0000-000000000000}"/>
          </ac:spMkLst>
        </pc:spChg>
        <pc:spChg chg="del">
          <ac:chgData name="Young, Mai" userId="b81367ea-804f-4642-9920-743bb28aec72" providerId="ADAL" clId="{4083E7F5-C3A7-44E9-B747-89C2A1B74F3C}" dt="2024-11-08T22:37:46.871" v="1066" actId="478"/>
          <ac:spMkLst>
            <pc:docMk/>
            <pc:sldMk cId="0" sldId="272"/>
            <ac:spMk id="462" creationId="{00000000-0000-0000-0000-000000000000}"/>
          </ac:spMkLst>
        </pc:spChg>
        <pc:spChg chg="del">
          <ac:chgData name="Young, Mai" userId="b81367ea-804f-4642-9920-743bb28aec72" providerId="ADAL" clId="{4083E7F5-C3A7-44E9-B747-89C2A1B74F3C}" dt="2024-11-08T22:37:45.383" v="1064" actId="478"/>
          <ac:spMkLst>
            <pc:docMk/>
            <pc:sldMk cId="0" sldId="272"/>
            <ac:spMk id="463" creationId="{00000000-0000-0000-0000-000000000000}"/>
          </ac:spMkLst>
        </pc:spChg>
        <pc:spChg chg="del">
          <ac:chgData name="Young, Mai" userId="b81367ea-804f-4642-9920-743bb28aec72" providerId="ADAL" clId="{4083E7F5-C3A7-44E9-B747-89C2A1B74F3C}" dt="2024-11-08T22:37:52.035" v="1071" actId="478"/>
          <ac:spMkLst>
            <pc:docMk/>
            <pc:sldMk cId="0" sldId="272"/>
            <ac:spMk id="464" creationId="{00000000-0000-0000-0000-000000000000}"/>
          </ac:spMkLst>
        </pc:spChg>
        <pc:spChg chg="del">
          <ac:chgData name="Young, Mai" userId="b81367ea-804f-4642-9920-743bb28aec72" providerId="ADAL" clId="{4083E7F5-C3A7-44E9-B747-89C2A1B74F3C}" dt="2024-11-08T22:37:56.499" v="1072" actId="478"/>
          <ac:spMkLst>
            <pc:docMk/>
            <pc:sldMk cId="0" sldId="272"/>
            <ac:spMk id="465" creationId="{00000000-0000-0000-0000-000000000000}"/>
          </ac:spMkLst>
        </pc:spChg>
        <pc:spChg chg="del">
          <ac:chgData name="Young, Mai" userId="b81367ea-804f-4642-9920-743bb28aec72" providerId="ADAL" clId="{4083E7F5-C3A7-44E9-B747-89C2A1B74F3C}" dt="2024-11-13T15:40:56.624" v="2259" actId="478"/>
          <ac:spMkLst>
            <pc:docMk/>
            <pc:sldMk cId="0" sldId="272"/>
            <ac:spMk id="467" creationId="{00000000-0000-0000-0000-000000000000}"/>
          </ac:spMkLst>
        </pc:spChg>
        <pc:spChg chg="del">
          <ac:chgData name="Young, Mai" userId="b81367ea-804f-4642-9920-743bb28aec72" providerId="ADAL" clId="{4083E7F5-C3A7-44E9-B747-89C2A1B74F3C}" dt="2024-11-08T22:37:39.625" v="1060" actId="478"/>
          <ac:spMkLst>
            <pc:docMk/>
            <pc:sldMk cId="0" sldId="272"/>
            <ac:spMk id="469" creationId="{00000000-0000-0000-0000-000000000000}"/>
          </ac:spMkLst>
        </pc:spChg>
        <pc:spChg chg="del">
          <ac:chgData name="Young, Mai" userId="b81367ea-804f-4642-9920-743bb28aec72" providerId="ADAL" clId="{4083E7F5-C3A7-44E9-B747-89C2A1B74F3C}" dt="2024-11-08T22:37:39.016" v="1059" actId="478"/>
          <ac:spMkLst>
            <pc:docMk/>
            <pc:sldMk cId="0" sldId="272"/>
            <ac:spMk id="470" creationId="{00000000-0000-0000-0000-000000000000}"/>
          </ac:spMkLst>
        </pc:spChg>
        <pc:picChg chg="add mod">
          <ac:chgData name="Young, Mai" userId="b81367ea-804f-4642-9920-743bb28aec72" providerId="ADAL" clId="{4083E7F5-C3A7-44E9-B747-89C2A1B74F3C}" dt="2024-11-08T22:41:09.637" v="1115" actId="1076"/>
          <ac:picMkLst>
            <pc:docMk/>
            <pc:sldMk cId="0" sldId="272"/>
            <ac:picMk id="3" creationId="{DBB1402C-0CD1-401A-F1ED-1C45A4F5C475}"/>
          </ac:picMkLst>
        </pc:picChg>
        <pc:picChg chg="add mod">
          <ac:chgData name="Young, Mai" userId="b81367ea-804f-4642-9920-743bb28aec72" providerId="ADAL" clId="{4083E7F5-C3A7-44E9-B747-89C2A1B74F3C}" dt="2024-11-08T22:41:06.694" v="1114" actId="1076"/>
          <ac:picMkLst>
            <pc:docMk/>
            <pc:sldMk cId="0" sldId="272"/>
            <ac:picMk id="5" creationId="{AD7B0782-711F-984F-3B9A-669C28E522E4}"/>
          </ac:picMkLst>
        </pc:picChg>
        <pc:picChg chg="add mod">
          <ac:chgData name="Young, Mai" userId="b81367ea-804f-4642-9920-743bb28aec72" providerId="ADAL" clId="{4083E7F5-C3A7-44E9-B747-89C2A1B74F3C}" dt="2024-11-08T22:41:04.147" v="1113" actId="1076"/>
          <ac:picMkLst>
            <pc:docMk/>
            <pc:sldMk cId="0" sldId="272"/>
            <ac:picMk id="6" creationId="{ABECEAA6-4015-597C-8DA0-21D185525BCA}"/>
          </ac:picMkLst>
        </pc:picChg>
        <pc:picChg chg="del">
          <ac:chgData name="Young, Mai" userId="b81367ea-804f-4642-9920-743bb28aec72" providerId="ADAL" clId="{4083E7F5-C3A7-44E9-B747-89C2A1B74F3C}" dt="2024-11-08T22:40:14.363" v="1098" actId="478"/>
          <ac:picMkLst>
            <pc:docMk/>
            <pc:sldMk cId="0" sldId="272"/>
            <ac:picMk id="433" creationId="{00000000-0000-0000-0000-000000000000}"/>
          </ac:picMkLst>
        </pc:picChg>
        <pc:picChg chg="del">
          <ac:chgData name="Young, Mai" userId="b81367ea-804f-4642-9920-743bb28aec72" providerId="ADAL" clId="{4083E7F5-C3A7-44E9-B747-89C2A1B74F3C}" dt="2024-11-08T22:40:41.199" v="1108" actId="478"/>
          <ac:picMkLst>
            <pc:docMk/>
            <pc:sldMk cId="0" sldId="272"/>
            <ac:picMk id="437" creationId="{00000000-0000-0000-0000-000000000000}"/>
          </ac:picMkLst>
        </pc:picChg>
        <pc:picChg chg="mod">
          <ac:chgData name="Young, Mai" userId="b81367ea-804f-4642-9920-743bb28aec72" providerId="ADAL" clId="{4083E7F5-C3A7-44E9-B747-89C2A1B74F3C}" dt="2024-11-08T22:39:44.189" v="1096" actId="1037"/>
          <ac:picMkLst>
            <pc:docMk/>
            <pc:sldMk cId="0" sldId="272"/>
            <ac:picMk id="451" creationId="{00000000-0000-0000-0000-000000000000}"/>
          </ac:picMkLst>
        </pc:picChg>
        <pc:picChg chg="del">
          <ac:chgData name="Young, Mai" userId="b81367ea-804f-4642-9920-743bb28aec72" providerId="ADAL" clId="{4083E7F5-C3A7-44E9-B747-89C2A1B74F3C}" dt="2024-11-08T22:40:42.872" v="1110" actId="478"/>
          <ac:picMkLst>
            <pc:docMk/>
            <pc:sldMk cId="0" sldId="272"/>
            <ac:picMk id="452" creationId="{00000000-0000-0000-0000-000000000000}"/>
          </ac:picMkLst>
        </pc:picChg>
        <pc:cxnChg chg="del">
          <ac:chgData name="Young, Mai" userId="b81367ea-804f-4642-9920-743bb28aec72" providerId="ADAL" clId="{4083E7F5-C3A7-44E9-B747-89C2A1B74F3C}" dt="2024-11-08T22:39:31.351" v="1091" actId="478"/>
          <ac:cxnSpMkLst>
            <pc:docMk/>
            <pc:sldMk cId="0" sldId="272"/>
            <ac:cxnSpMk id="442" creationId="{00000000-0000-0000-0000-000000000000}"/>
          </ac:cxnSpMkLst>
        </pc:cxnChg>
        <pc:cxnChg chg="del">
          <ac:chgData name="Young, Mai" userId="b81367ea-804f-4642-9920-743bb28aec72" providerId="ADAL" clId="{4083E7F5-C3A7-44E9-B747-89C2A1B74F3C}" dt="2024-11-08T22:40:16.002" v="1099" actId="478"/>
          <ac:cxnSpMkLst>
            <pc:docMk/>
            <pc:sldMk cId="0" sldId="272"/>
            <ac:cxnSpMk id="468" creationId="{00000000-0000-0000-0000-000000000000}"/>
          </ac:cxnSpMkLst>
        </pc:cxnChg>
      </pc:sldChg>
      <pc:sldChg chg="addSp delSp modSp mod">
        <pc:chgData name="Young, Mai" userId="b81367ea-804f-4642-9920-743bb28aec72" providerId="ADAL" clId="{4083E7F5-C3A7-44E9-B747-89C2A1B74F3C}" dt="2024-11-13T20:42:04.928" v="2909" actId="20577"/>
        <pc:sldMkLst>
          <pc:docMk/>
          <pc:sldMk cId="0" sldId="273"/>
        </pc:sldMkLst>
        <pc:spChg chg="add mod">
          <ac:chgData name="Young, Mai" userId="b81367ea-804f-4642-9920-743bb28aec72" providerId="ADAL" clId="{4083E7F5-C3A7-44E9-B747-89C2A1B74F3C}" dt="2024-11-13T20:41:42.834" v="2901" actId="1582"/>
          <ac:spMkLst>
            <pc:docMk/>
            <pc:sldMk cId="0" sldId="273"/>
            <ac:spMk id="5" creationId="{DB49F1D1-F7EA-AE07-519E-7BD42954AE46}"/>
          </ac:spMkLst>
        </pc:spChg>
        <pc:spChg chg="add mod">
          <ac:chgData name="Young, Mai" userId="b81367ea-804f-4642-9920-743bb28aec72" providerId="ADAL" clId="{4083E7F5-C3A7-44E9-B747-89C2A1B74F3C}" dt="2024-11-13T20:41:23.272" v="2896" actId="108"/>
          <ac:spMkLst>
            <pc:docMk/>
            <pc:sldMk cId="0" sldId="273"/>
            <ac:spMk id="6" creationId="{7E27BBD9-B4E2-9457-31CB-38DE79DE4FEE}"/>
          </ac:spMkLst>
        </pc:spChg>
        <pc:spChg chg="add mod">
          <ac:chgData name="Young, Mai" userId="b81367ea-804f-4642-9920-743bb28aec72" providerId="ADAL" clId="{4083E7F5-C3A7-44E9-B747-89C2A1B74F3C}" dt="2024-11-13T20:41:19.266" v="2895" actId="1582"/>
          <ac:spMkLst>
            <pc:docMk/>
            <pc:sldMk cId="0" sldId="273"/>
            <ac:spMk id="7" creationId="{36F7A823-4A00-EB2E-6A65-62B84727E3BD}"/>
          </ac:spMkLst>
        </pc:spChg>
        <pc:spChg chg="mod">
          <ac:chgData name="Young, Mai" userId="b81367ea-804f-4642-9920-743bb28aec72" providerId="ADAL" clId="{4083E7F5-C3A7-44E9-B747-89C2A1B74F3C}" dt="2024-11-13T20:42:04.928" v="2909" actId="20577"/>
          <ac:spMkLst>
            <pc:docMk/>
            <pc:sldMk cId="0" sldId="273"/>
            <ac:spMk id="476" creationId="{00000000-0000-0000-0000-000000000000}"/>
          </ac:spMkLst>
        </pc:spChg>
        <pc:spChg chg="del">
          <ac:chgData name="Young, Mai" userId="b81367ea-804f-4642-9920-743bb28aec72" providerId="ADAL" clId="{4083E7F5-C3A7-44E9-B747-89C2A1B74F3C}" dt="2024-11-08T22:42:03.949" v="1118" actId="478"/>
          <ac:spMkLst>
            <pc:docMk/>
            <pc:sldMk cId="0" sldId="273"/>
            <ac:spMk id="488" creationId="{00000000-0000-0000-0000-000000000000}"/>
          </ac:spMkLst>
        </pc:spChg>
        <pc:spChg chg="del">
          <ac:chgData name="Young, Mai" userId="b81367ea-804f-4642-9920-743bb28aec72" providerId="ADAL" clId="{4083E7F5-C3A7-44E9-B747-89C2A1B74F3C}" dt="2024-11-08T22:42:05.508" v="1120" actId="478"/>
          <ac:spMkLst>
            <pc:docMk/>
            <pc:sldMk cId="0" sldId="273"/>
            <ac:spMk id="489" creationId="{00000000-0000-0000-0000-000000000000}"/>
          </ac:spMkLst>
        </pc:spChg>
        <pc:spChg chg="del">
          <ac:chgData name="Young, Mai" userId="b81367ea-804f-4642-9920-743bb28aec72" providerId="ADAL" clId="{4083E7F5-C3A7-44E9-B747-89C2A1B74F3C}" dt="2024-11-08T22:42:08.722" v="1125" actId="478"/>
          <ac:spMkLst>
            <pc:docMk/>
            <pc:sldMk cId="0" sldId="273"/>
            <ac:spMk id="490" creationId="{00000000-0000-0000-0000-000000000000}"/>
          </ac:spMkLst>
        </pc:spChg>
        <pc:spChg chg="del">
          <ac:chgData name="Young, Mai" userId="b81367ea-804f-4642-9920-743bb28aec72" providerId="ADAL" clId="{4083E7F5-C3A7-44E9-B747-89C2A1B74F3C}" dt="2024-11-08T22:42:11.622" v="1128" actId="478"/>
          <ac:spMkLst>
            <pc:docMk/>
            <pc:sldMk cId="0" sldId="273"/>
            <ac:spMk id="491" creationId="{00000000-0000-0000-0000-000000000000}"/>
          </ac:spMkLst>
        </pc:spChg>
        <pc:picChg chg="add mod">
          <ac:chgData name="Young, Mai" userId="b81367ea-804f-4642-9920-743bb28aec72" providerId="ADAL" clId="{4083E7F5-C3A7-44E9-B747-89C2A1B74F3C}" dt="2024-11-13T20:41:37.503" v="2900" actId="108"/>
          <ac:picMkLst>
            <pc:docMk/>
            <pc:sldMk cId="0" sldId="273"/>
            <ac:picMk id="3" creationId="{2737FED5-4CBB-3B52-C5EF-A94EBF163D60}"/>
          </ac:picMkLst>
        </pc:picChg>
        <pc:picChg chg="add mod">
          <ac:chgData name="Young, Mai" userId="b81367ea-804f-4642-9920-743bb28aec72" providerId="ADAL" clId="{4083E7F5-C3A7-44E9-B747-89C2A1B74F3C}" dt="2024-11-13T15:42:26.066" v="2267" actId="1076"/>
          <ac:picMkLst>
            <pc:docMk/>
            <pc:sldMk cId="0" sldId="273"/>
            <ac:picMk id="4" creationId="{9DDA32A3-E546-85CA-B571-ED92E848F080}"/>
          </ac:picMkLst>
        </pc:picChg>
        <pc:picChg chg="del">
          <ac:chgData name="Young, Mai" userId="b81367ea-804f-4642-9920-743bb28aec72" providerId="ADAL" clId="{4083E7F5-C3A7-44E9-B747-89C2A1B74F3C}" dt="2024-11-08T22:42:02.961" v="1117" actId="478"/>
          <ac:picMkLst>
            <pc:docMk/>
            <pc:sldMk cId="0" sldId="273"/>
            <ac:picMk id="479" creationId="{00000000-0000-0000-0000-000000000000}"/>
          </ac:picMkLst>
        </pc:picChg>
        <pc:picChg chg="del">
          <ac:chgData name="Young, Mai" userId="b81367ea-804f-4642-9920-743bb28aec72" providerId="ADAL" clId="{4083E7F5-C3A7-44E9-B747-89C2A1B74F3C}" dt="2024-11-08T22:42:01.907" v="1116" actId="478"/>
          <ac:picMkLst>
            <pc:docMk/>
            <pc:sldMk cId="0" sldId="273"/>
            <ac:picMk id="480" creationId="{00000000-0000-0000-0000-000000000000}"/>
          </ac:picMkLst>
        </pc:picChg>
        <pc:picChg chg="del">
          <ac:chgData name="Young, Mai" userId="b81367ea-804f-4642-9920-743bb28aec72" providerId="ADAL" clId="{4083E7F5-C3A7-44E9-B747-89C2A1B74F3C}" dt="2024-11-08T22:42:06.689" v="1122" actId="478"/>
          <ac:picMkLst>
            <pc:docMk/>
            <pc:sldMk cId="0" sldId="273"/>
            <ac:picMk id="481" creationId="{00000000-0000-0000-0000-000000000000}"/>
          </ac:picMkLst>
        </pc:picChg>
        <pc:picChg chg="del">
          <ac:chgData name="Young, Mai" userId="b81367ea-804f-4642-9920-743bb28aec72" providerId="ADAL" clId="{4083E7F5-C3A7-44E9-B747-89C2A1B74F3C}" dt="2024-11-08T22:42:09.370" v="1126" actId="478"/>
          <ac:picMkLst>
            <pc:docMk/>
            <pc:sldMk cId="0" sldId="273"/>
            <ac:picMk id="482" creationId="{00000000-0000-0000-0000-000000000000}"/>
          </ac:picMkLst>
        </pc:picChg>
        <pc:picChg chg="del">
          <ac:chgData name="Young, Mai" userId="b81367ea-804f-4642-9920-743bb28aec72" providerId="ADAL" clId="{4083E7F5-C3A7-44E9-B747-89C2A1B74F3C}" dt="2024-11-08T22:42:09.999" v="1127" actId="478"/>
          <ac:picMkLst>
            <pc:docMk/>
            <pc:sldMk cId="0" sldId="273"/>
            <ac:picMk id="483" creationId="{00000000-0000-0000-0000-000000000000}"/>
          </ac:picMkLst>
        </pc:picChg>
        <pc:cxnChg chg="add mod">
          <ac:chgData name="Young, Mai" userId="b81367ea-804f-4642-9920-743bb28aec72" providerId="ADAL" clId="{4083E7F5-C3A7-44E9-B747-89C2A1B74F3C}" dt="2024-11-08T22:42:41.976" v="1144"/>
          <ac:cxnSpMkLst>
            <pc:docMk/>
            <pc:sldMk cId="0" sldId="273"/>
            <ac:cxnSpMk id="2" creationId="{C3A3AC9C-C457-5007-2D76-D0FFAF19C364}"/>
          </ac:cxnSpMkLst>
        </pc:cxnChg>
        <pc:cxnChg chg="del">
          <ac:chgData name="Young, Mai" userId="b81367ea-804f-4642-9920-743bb28aec72" providerId="ADAL" clId="{4083E7F5-C3A7-44E9-B747-89C2A1B74F3C}" dt="2024-11-08T22:42:12.373" v="1129" actId="478"/>
          <ac:cxnSpMkLst>
            <pc:docMk/>
            <pc:sldMk cId="0" sldId="273"/>
            <ac:cxnSpMk id="484" creationId="{00000000-0000-0000-0000-000000000000}"/>
          </ac:cxnSpMkLst>
        </pc:cxnChg>
        <pc:cxnChg chg="del">
          <ac:chgData name="Young, Mai" userId="b81367ea-804f-4642-9920-743bb28aec72" providerId="ADAL" clId="{4083E7F5-C3A7-44E9-B747-89C2A1B74F3C}" dt="2024-11-08T22:42:08.202" v="1124" actId="478"/>
          <ac:cxnSpMkLst>
            <pc:docMk/>
            <pc:sldMk cId="0" sldId="273"/>
            <ac:cxnSpMk id="485" creationId="{00000000-0000-0000-0000-000000000000}"/>
          </ac:cxnSpMkLst>
        </pc:cxnChg>
        <pc:cxnChg chg="del">
          <ac:chgData name="Young, Mai" userId="b81367ea-804f-4642-9920-743bb28aec72" providerId="ADAL" clId="{4083E7F5-C3A7-44E9-B747-89C2A1B74F3C}" dt="2024-11-08T22:42:06.196" v="1121" actId="478"/>
          <ac:cxnSpMkLst>
            <pc:docMk/>
            <pc:sldMk cId="0" sldId="273"/>
            <ac:cxnSpMk id="486" creationId="{00000000-0000-0000-0000-000000000000}"/>
          </ac:cxnSpMkLst>
        </pc:cxnChg>
        <pc:cxnChg chg="del">
          <ac:chgData name="Young, Mai" userId="b81367ea-804f-4642-9920-743bb28aec72" providerId="ADAL" clId="{4083E7F5-C3A7-44E9-B747-89C2A1B74F3C}" dt="2024-11-08T22:42:04.628" v="1119" actId="478"/>
          <ac:cxnSpMkLst>
            <pc:docMk/>
            <pc:sldMk cId="0" sldId="273"/>
            <ac:cxnSpMk id="487" creationId="{00000000-0000-0000-0000-000000000000}"/>
          </ac:cxnSpMkLst>
        </pc:cxnChg>
      </pc:sldChg>
      <pc:sldChg chg="addSp delSp modSp del mod">
        <pc:chgData name="Young, Mai" userId="b81367ea-804f-4642-9920-743bb28aec72" providerId="ADAL" clId="{4083E7F5-C3A7-44E9-B747-89C2A1B74F3C}" dt="2024-11-13T15:41:46.460" v="2263" actId="47"/>
        <pc:sldMkLst>
          <pc:docMk/>
          <pc:sldMk cId="0" sldId="274"/>
        </pc:sldMkLst>
        <pc:spChg chg="mod">
          <ac:chgData name="Young, Mai" userId="b81367ea-804f-4642-9920-743bb28aec72" providerId="ADAL" clId="{4083E7F5-C3A7-44E9-B747-89C2A1B74F3C}" dt="2024-11-08T22:45:54.226" v="1190" actId="20577"/>
          <ac:spMkLst>
            <pc:docMk/>
            <pc:sldMk cId="0" sldId="274"/>
            <ac:spMk id="501" creationId="{00000000-0000-0000-0000-000000000000}"/>
          </ac:spMkLst>
        </pc:spChg>
        <pc:spChg chg="mod">
          <ac:chgData name="Young, Mai" userId="b81367ea-804f-4642-9920-743bb28aec72" providerId="ADAL" clId="{4083E7F5-C3A7-44E9-B747-89C2A1B74F3C}" dt="2024-11-08T22:46:18.811" v="1193" actId="1076"/>
          <ac:spMkLst>
            <pc:docMk/>
            <pc:sldMk cId="0" sldId="274"/>
            <ac:spMk id="505" creationId="{00000000-0000-0000-0000-000000000000}"/>
          </ac:spMkLst>
        </pc:spChg>
        <pc:spChg chg="mod">
          <ac:chgData name="Young, Mai" userId="b81367ea-804f-4642-9920-743bb28aec72" providerId="ADAL" clId="{4083E7F5-C3A7-44E9-B747-89C2A1B74F3C}" dt="2024-11-08T22:46:30.846" v="1198" actId="1035"/>
          <ac:spMkLst>
            <pc:docMk/>
            <pc:sldMk cId="0" sldId="274"/>
            <ac:spMk id="510" creationId="{00000000-0000-0000-0000-000000000000}"/>
          </ac:spMkLst>
        </pc:spChg>
        <pc:spChg chg="mod">
          <ac:chgData name="Young, Mai" userId="b81367ea-804f-4642-9920-743bb28aec72" providerId="ADAL" clId="{4083E7F5-C3A7-44E9-B747-89C2A1B74F3C}" dt="2024-11-08T22:46:35.044" v="1199" actId="1076"/>
          <ac:spMkLst>
            <pc:docMk/>
            <pc:sldMk cId="0" sldId="274"/>
            <ac:spMk id="511" creationId="{00000000-0000-0000-0000-000000000000}"/>
          </ac:spMkLst>
        </pc:spChg>
        <pc:spChg chg="mod">
          <ac:chgData name="Young, Mai" userId="b81367ea-804f-4642-9920-743bb28aec72" providerId="ADAL" clId="{4083E7F5-C3A7-44E9-B747-89C2A1B74F3C}" dt="2024-11-08T22:46:40.031" v="1208" actId="1036"/>
          <ac:spMkLst>
            <pc:docMk/>
            <pc:sldMk cId="0" sldId="274"/>
            <ac:spMk id="512" creationId="{00000000-0000-0000-0000-000000000000}"/>
          </ac:spMkLst>
        </pc:spChg>
        <pc:picChg chg="add mod ord">
          <ac:chgData name="Young, Mai" userId="b81367ea-804f-4642-9920-743bb28aec72" providerId="ADAL" clId="{4083E7F5-C3A7-44E9-B747-89C2A1B74F3C}" dt="2024-11-08T22:46:08.817" v="1191" actId="1076"/>
          <ac:picMkLst>
            <pc:docMk/>
            <pc:sldMk cId="0" sldId="274"/>
            <ac:picMk id="2" creationId="{7B3DD829-09E4-C6DE-64BF-457893AEC9C1}"/>
          </ac:picMkLst>
        </pc:picChg>
        <pc:picChg chg="add mod ord">
          <ac:chgData name="Young, Mai" userId="b81367ea-804f-4642-9920-743bb28aec72" providerId="ADAL" clId="{4083E7F5-C3A7-44E9-B747-89C2A1B74F3C}" dt="2024-11-08T22:46:22.597" v="1195" actId="1076"/>
          <ac:picMkLst>
            <pc:docMk/>
            <pc:sldMk cId="0" sldId="274"/>
            <ac:picMk id="3" creationId="{B00A2417-80F6-90D1-4978-E9D3E7F1B4B8}"/>
          </ac:picMkLst>
        </pc:picChg>
        <pc:picChg chg="del">
          <ac:chgData name="Young, Mai" userId="b81367ea-804f-4642-9920-743bb28aec72" providerId="ADAL" clId="{4083E7F5-C3A7-44E9-B747-89C2A1B74F3C}" dt="2024-11-08T22:45:20.252" v="1180" actId="478"/>
          <ac:picMkLst>
            <pc:docMk/>
            <pc:sldMk cId="0" sldId="274"/>
            <ac:picMk id="497" creationId="{00000000-0000-0000-0000-000000000000}"/>
          </ac:picMkLst>
        </pc:picChg>
        <pc:picChg chg="del">
          <ac:chgData name="Young, Mai" userId="b81367ea-804f-4642-9920-743bb28aec72" providerId="ADAL" clId="{4083E7F5-C3A7-44E9-B747-89C2A1B74F3C}" dt="2024-11-08T22:45:24.890" v="1182" actId="478"/>
          <ac:picMkLst>
            <pc:docMk/>
            <pc:sldMk cId="0" sldId="274"/>
            <ac:picMk id="509" creationId="{00000000-0000-0000-0000-000000000000}"/>
          </ac:picMkLst>
        </pc:picChg>
      </pc:sldChg>
      <pc:sldChg chg="del">
        <pc:chgData name="Young, Mai" userId="b81367ea-804f-4642-9920-743bb28aec72" providerId="ADAL" clId="{4083E7F5-C3A7-44E9-B747-89C2A1B74F3C}" dt="2024-11-08T22:47:06.667" v="1210" actId="47"/>
        <pc:sldMkLst>
          <pc:docMk/>
          <pc:sldMk cId="0" sldId="275"/>
        </pc:sldMkLst>
      </pc:sldChg>
      <pc:sldChg chg="del">
        <pc:chgData name="Young, Mai" userId="b81367ea-804f-4642-9920-743bb28aec72" providerId="ADAL" clId="{4083E7F5-C3A7-44E9-B747-89C2A1B74F3C}" dt="2024-11-08T22:47:18.365" v="1211" actId="47"/>
        <pc:sldMkLst>
          <pc:docMk/>
          <pc:sldMk cId="0" sldId="276"/>
        </pc:sldMkLst>
      </pc:sldChg>
      <pc:sldChg chg="addSp modSp mod">
        <pc:chgData name="Young, Mai" userId="b81367ea-804f-4642-9920-743bb28aec72" providerId="ADAL" clId="{4083E7F5-C3A7-44E9-B747-89C2A1B74F3C}" dt="2024-11-13T20:41:03.109" v="2894" actId="1038"/>
        <pc:sldMkLst>
          <pc:docMk/>
          <pc:sldMk cId="0" sldId="277"/>
        </pc:sldMkLst>
        <pc:spChg chg="add mod">
          <ac:chgData name="Young, Mai" userId="b81367ea-804f-4642-9920-743bb28aec72" providerId="ADAL" clId="{4083E7F5-C3A7-44E9-B747-89C2A1B74F3C}" dt="2024-11-08T22:48:27.701" v="1217"/>
          <ac:spMkLst>
            <pc:docMk/>
            <pc:sldMk cId="0" sldId="277"/>
            <ac:spMk id="2" creationId="{2380732C-1A7B-3F91-BC3B-40671F9D56CF}"/>
          </ac:spMkLst>
        </pc:spChg>
        <pc:spChg chg="add mod">
          <ac:chgData name="Young, Mai" userId="b81367ea-804f-4642-9920-743bb28aec72" providerId="ADAL" clId="{4083E7F5-C3A7-44E9-B747-89C2A1B74F3C}" dt="2024-11-08T22:48:35.633" v="1221"/>
          <ac:spMkLst>
            <pc:docMk/>
            <pc:sldMk cId="0" sldId="277"/>
            <ac:spMk id="4" creationId="{5EB811CE-615D-27FC-917A-2B6A2400548A}"/>
          </ac:spMkLst>
        </pc:spChg>
        <pc:spChg chg="mod">
          <ac:chgData name="Young, Mai" userId="b81367ea-804f-4642-9920-743bb28aec72" providerId="ADAL" clId="{4083E7F5-C3A7-44E9-B747-89C2A1B74F3C}" dt="2024-11-08T22:47:56.351" v="1212" actId="207"/>
          <ac:spMkLst>
            <pc:docMk/>
            <pc:sldMk cId="0" sldId="277"/>
            <ac:spMk id="557" creationId="{00000000-0000-0000-0000-000000000000}"/>
          </ac:spMkLst>
        </pc:spChg>
        <pc:spChg chg="mod">
          <ac:chgData name="Young, Mai" userId="b81367ea-804f-4642-9920-743bb28aec72" providerId="ADAL" clId="{4083E7F5-C3A7-44E9-B747-89C2A1B74F3C}" dt="2024-11-13T15:45:57.906" v="2413" actId="1037"/>
          <ac:spMkLst>
            <pc:docMk/>
            <pc:sldMk cId="0" sldId="277"/>
            <ac:spMk id="560" creationId="{00000000-0000-0000-0000-000000000000}"/>
          </ac:spMkLst>
        </pc:spChg>
        <pc:spChg chg="mod">
          <ac:chgData name="Young, Mai" userId="b81367ea-804f-4642-9920-743bb28aec72" providerId="ADAL" clId="{4083E7F5-C3A7-44E9-B747-89C2A1B74F3C}" dt="2024-11-08T22:48:04.107" v="1213" actId="122"/>
          <ac:spMkLst>
            <pc:docMk/>
            <pc:sldMk cId="0" sldId="277"/>
            <ac:spMk id="562" creationId="{00000000-0000-0000-0000-000000000000}"/>
          </ac:spMkLst>
        </pc:spChg>
        <pc:spChg chg="mod">
          <ac:chgData name="Young, Mai" userId="b81367ea-804f-4642-9920-743bb28aec72" providerId="ADAL" clId="{4083E7F5-C3A7-44E9-B747-89C2A1B74F3C}" dt="2024-11-13T15:46:02.730" v="2414" actId="1076"/>
          <ac:spMkLst>
            <pc:docMk/>
            <pc:sldMk cId="0" sldId="277"/>
            <ac:spMk id="564" creationId="{00000000-0000-0000-0000-000000000000}"/>
          </ac:spMkLst>
        </pc:spChg>
        <pc:spChg chg="mod">
          <ac:chgData name="Young, Mai" userId="b81367ea-804f-4642-9920-743bb28aec72" providerId="ADAL" clId="{4083E7F5-C3A7-44E9-B747-89C2A1B74F3C}" dt="2024-11-13T20:41:03.109" v="2894" actId="1038"/>
          <ac:spMkLst>
            <pc:docMk/>
            <pc:sldMk cId="0" sldId="277"/>
            <ac:spMk id="565" creationId="{00000000-0000-0000-0000-000000000000}"/>
          </ac:spMkLst>
        </pc:spChg>
        <pc:picChg chg="add mod modCrop">
          <ac:chgData name="Young, Mai" userId="b81367ea-804f-4642-9920-743bb28aec72" providerId="ADAL" clId="{4083E7F5-C3A7-44E9-B747-89C2A1B74F3C}" dt="2024-11-13T15:45:46.474" v="2407" actId="1076"/>
          <ac:picMkLst>
            <pc:docMk/>
            <pc:sldMk cId="0" sldId="277"/>
            <ac:picMk id="3" creationId="{E13769A5-7802-F22F-5BCD-EF504BE11B81}"/>
          </ac:picMkLst>
        </pc:picChg>
        <pc:picChg chg="add mod">
          <ac:chgData name="Young, Mai" userId="b81367ea-804f-4642-9920-743bb28aec72" providerId="ADAL" clId="{4083E7F5-C3A7-44E9-B747-89C2A1B74F3C}" dt="2024-11-13T15:45:43.773" v="2406" actId="1076"/>
          <ac:picMkLst>
            <pc:docMk/>
            <pc:sldMk cId="0" sldId="277"/>
            <ac:picMk id="5" creationId="{95F10B10-390A-43C5-C53E-78F4ACCFFB48}"/>
          </ac:picMkLst>
        </pc:picChg>
      </pc:sldChg>
      <pc:sldChg chg="addSp delSp modSp mod">
        <pc:chgData name="Young, Mai" userId="b81367ea-804f-4642-9920-743bb28aec72" providerId="ADAL" clId="{4083E7F5-C3A7-44E9-B747-89C2A1B74F3C}" dt="2024-11-13T20:24:19.573" v="2525" actId="1036"/>
        <pc:sldMkLst>
          <pc:docMk/>
          <pc:sldMk cId="0" sldId="278"/>
        </pc:sldMkLst>
        <pc:spChg chg="mod">
          <ac:chgData name="Young, Mai" userId="b81367ea-804f-4642-9920-743bb28aec72" providerId="ADAL" clId="{4083E7F5-C3A7-44E9-B747-89C2A1B74F3C}" dt="2024-11-13T16:16:22.266" v="2445" actId="20577"/>
          <ac:spMkLst>
            <pc:docMk/>
            <pc:sldMk cId="0" sldId="278"/>
            <ac:spMk id="575" creationId="{00000000-0000-0000-0000-000000000000}"/>
          </ac:spMkLst>
        </pc:spChg>
        <pc:spChg chg="mod">
          <ac:chgData name="Young, Mai" userId="b81367ea-804f-4642-9920-743bb28aec72" providerId="ADAL" clId="{4083E7F5-C3A7-44E9-B747-89C2A1B74F3C}" dt="2024-11-13T16:17:29.927" v="2510" actId="1036"/>
          <ac:spMkLst>
            <pc:docMk/>
            <pc:sldMk cId="0" sldId="278"/>
            <ac:spMk id="578" creationId="{00000000-0000-0000-0000-000000000000}"/>
          </ac:spMkLst>
        </pc:spChg>
        <pc:spChg chg="mod">
          <ac:chgData name="Young, Mai" userId="b81367ea-804f-4642-9920-743bb28aec72" providerId="ADAL" clId="{4083E7F5-C3A7-44E9-B747-89C2A1B74F3C}" dt="2024-11-13T16:17:22.171" v="2486" actId="1038"/>
          <ac:spMkLst>
            <pc:docMk/>
            <pc:sldMk cId="0" sldId="278"/>
            <ac:spMk id="582" creationId="{00000000-0000-0000-0000-000000000000}"/>
          </ac:spMkLst>
        </pc:spChg>
        <pc:spChg chg="del">
          <ac:chgData name="Young, Mai" userId="b81367ea-804f-4642-9920-743bb28aec72" providerId="ADAL" clId="{4083E7F5-C3A7-44E9-B747-89C2A1B74F3C}" dt="2024-11-13T16:15:40.170" v="2426" actId="478"/>
          <ac:spMkLst>
            <pc:docMk/>
            <pc:sldMk cId="0" sldId="278"/>
            <ac:spMk id="583" creationId="{00000000-0000-0000-0000-000000000000}"/>
          </ac:spMkLst>
        </pc:spChg>
        <pc:spChg chg="mod">
          <ac:chgData name="Young, Mai" userId="b81367ea-804f-4642-9920-743bb28aec72" providerId="ADAL" clId="{4083E7F5-C3A7-44E9-B747-89C2A1B74F3C}" dt="2024-11-13T16:15:51.386" v="2431" actId="1038"/>
          <ac:spMkLst>
            <pc:docMk/>
            <pc:sldMk cId="0" sldId="278"/>
            <ac:spMk id="584" creationId="{00000000-0000-0000-0000-000000000000}"/>
          </ac:spMkLst>
        </pc:spChg>
        <pc:spChg chg="mod">
          <ac:chgData name="Young, Mai" userId="b81367ea-804f-4642-9920-743bb28aec72" providerId="ADAL" clId="{4083E7F5-C3A7-44E9-B747-89C2A1B74F3C}" dt="2024-11-13T20:24:19.573" v="2525" actId="1036"/>
          <ac:spMkLst>
            <pc:docMk/>
            <pc:sldMk cId="0" sldId="278"/>
            <ac:spMk id="585" creationId="{00000000-0000-0000-0000-000000000000}"/>
          </ac:spMkLst>
        </pc:spChg>
        <pc:spChg chg="del">
          <ac:chgData name="Young, Mai" userId="b81367ea-804f-4642-9920-743bb28aec72" providerId="ADAL" clId="{4083E7F5-C3A7-44E9-B747-89C2A1B74F3C}" dt="2024-11-13T16:16:34.572" v="2446" actId="478"/>
          <ac:spMkLst>
            <pc:docMk/>
            <pc:sldMk cId="0" sldId="278"/>
            <ac:spMk id="586" creationId="{00000000-0000-0000-0000-000000000000}"/>
          </ac:spMkLst>
        </pc:spChg>
        <pc:spChg chg="mod">
          <ac:chgData name="Young, Mai" userId="b81367ea-804f-4642-9920-743bb28aec72" providerId="ADAL" clId="{4083E7F5-C3A7-44E9-B747-89C2A1B74F3C}" dt="2024-11-13T16:17:51.120" v="2515" actId="14100"/>
          <ac:spMkLst>
            <pc:docMk/>
            <pc:sldMk cId="0" sldId="278"/>
            <ac:spMk id="587" creationId="{00000000-0000-0000-0000-000000000000}"/>
          </ac:spMkLst>
        </pc:spChg>
        <pc:spChg chg="del">
          <ac:chgData name="Young, Mai" userId="b81367ea-804f-4642-9920-743bb28aec72" providerId="ADAL" clId="{4083E7F5-C3A7-44E9-B747-89C2A1B74F3C}" dt="2024-11-13T15:49:55.014" v="2425" actId="478"/>
          <ac:spMkLst>
            <pc:docMk/>
            <pc:sldMk cId="0" sldId="278"/>
            <ac:spMk id="590" creationId="{00000000-0000-0000-0000-000000000000}"/>
          </ac:spMkLst>
        </pc:spChg>
        <pc:picChg chg="add mod">
          <ac:chgData name="Young, Mai" userId="b81367ea-804f-4642-9920-743bb28aec72" providerId="ADAL" clId="{4083E7F5-C3A7-44E9-B747-89C2A1B74F3C}" dt="2024-11-13T16:17:17.442" v="2474" actId="1035"/>
          <ac:picMkLst>
            <pc:docMk/>
            <pc:sldMk cId="0" sldId="278"/>
            <ac:picMk id="2" creationId="{2821B5E2-4400-B629-A55C-5BABD940FC4A}"/>
          </ac:picMkLst>
        </pc:picChg>
        <pc:picChg chg="add mod">
          <ac:chgData name="Young, Mai" userId="b81367ea-804f-4642-9920-743bb28aec72" providerId="ADAL" clId="{4083E7F5-C3A7-44E9-B747-89C2A1B74F3C}" dt="2024-11-13T16:17:15.090" v="2470" actId="1035"/>
          <ac:picMkLst>
            <pc:docMk/>
            <pc:sldMk cId="0" sldId="278"/>
            <ac:picMk id="3" creationId="{A7351FBD-EF62-860A-FDFA-0A6A9FBAD9C7}"/>
          </ac:picMkLst>
        </pc:picChg>
        <pc:picChg chg="del">
          <ac:chgData name="Young, Mai" userId="b81367ea-804f-4642-9920-743bb28aec72" providerId="ADAL" clId="{4083E7F5-C3A7-44E9-B747-89C2A1B74F3C}" dt="2024-11-13T15:48:21.800" v="2423" actId="478"/>
          <ac:picMkLst>
            <pc:docMk/>
            <pc:sldMk cId="0" sldId="278"/>
            <ac:picMk id="580" creationId="{00000000-0000-0000-0000-000000000000}"/>
          </ac:picMkLst>
        </pc:picChg>
        <pc:picChg chg="del">
          <ac:chgData name="Young, Mai" userId="b81367ea-804f-4642-9920-743bb28aec72" providerId="ADAL" clId="{4083E7F5-C3A7-44E9-B747-89C2A1B74F3C}" dt="2024-11-13T15:49:51.752" v="2424" actId="478"/>
          <ac:picMkLst>
            <pc:docMk/>
            <pc:sldMk cId="0" sldId="278"/>
            <ac:picMk id="588" creationId="{00000000-0000-0000-0000-000000000000}"/>
          </ac:picMkLst>
        </pc:picChg>
      </pc:sldChg>
      <pc:sldChg chg="addSp delSp modSp mod">
        <pc:chgData name="Young, Mai" userId="b81367ea-804f-4642-9920-743bb28aec72" providerId="ADAL" clId="{4083E7F5-C3A7-44E9-B747-89C2A1B74F3C}" dt="2024-11-13T20:30:15.347" v="2658" actId="1035"/>
        <pc:sldMkLst>
          <pc:docMk/>
          <pc:sldMk cId="0" sldId="279"/>
        </pc:sldMkLst>
        <pc:spChg chg="add mod">
          <ac:chgData name="Young, Mai" userId="b81367ea-804f-4642-9920-743bb28aec72" providerId="ADAL" clId="{4083E7F5-C3A7-44E9-B747-89C2A1B74F3C}" dt="2024-11-13T20:29:50.419" v="2639" actId="1036"/>
          <ac:spMkLst>
            <pc:docMk/>
            <pc:sldMk cId="0" sldId="279"/>
            <ac:spMk id="4" creationId="{A65C4A0E-0512-B140-D762-55836F455F45}"/>
          </ac:spMkLst>
        </pc:spChg>
        <pc:spChg chg="add mod">
          <ac:chgData name="Young, Mai" userId="b81367ea-804f-4642-9920-743bb28aec72" providerId="ADAL" clId="{4083E7F5-C3A7-44E9-B747-89C2A1B74F3C}" dt="2024-11-08T22:51:31.004" v="1241"/>
          <ac:spMkLst>
            <pc:docMk/>
            <pc:sldMk cId="0" sldId="279"/>
            <ac:spMk id="4" creationId="{BFF911BA-D03C-BE38-5043-17CFABC428D2}"/>
          </ac:spMkLst>
        </pc:spChg>
        <pc:spChg chg="add mod">
          <ac:chgData name="Young, Mai" userId="b81367ea-804f-4642-9920-743bb28aec72" providerId="ADAL" clId="{4083E7F5-C3A7-44E9-B747-89C2A1B74F3C}" dt="2024-11-08T22:51:37.216" v="1245"/>
          <ac:spMkLst>
            <pc:docMk/>
            <pc:sldMk cId="0" sldId="279"/>
            <ac:spMk id="6" creationId="{00740A0E-51B1-88CA-B3BB-C727A4463335}"/>
          </ac:spMkLst>
        </pc:spChg>
        <pc:spChg chg="mod">
          <ac:chgData name="Young, Mai" userId="b81367ea-804f-4642-9920-743bb28aec72" providerId="ADAL" clId="{4083E7F5-C3A7-44E9-B747-89C2A1B74F3C}" dt="2024-11-13T20:27:41.565" v="2581" actId="20577"/>
          <ac:spMkLst>
            <pc:docMk/>
            <pc:sldMk cId="0" sldId="279"/>
            <ac:spMk id="607" creationId="{00000000-0000-0000-0000-000000000000}"/>
          </ac:spMkLst>
        </pc:spChg>
        <pc:spChg chg="del">
          <ac:chgData name="Young, Mai" userId="b81367ea-804f-4642-9920-743bb28aec72" providerId="ADAL" clId="{4083E7F5-C3A7-44E9-B747-89C2A1B74F3C}" dt="2024-11-13T20:29:33.450" v="2625" actId="478"/>
          <ac:spMkLst>
            <pc:docMk/>
            <pc:sldMk cId="0" sldId="279"/>
            <ac:spMk id="614" creationId="{00000000-0000-0000-0000-000000000000}"/>
          </ac:spMkLst>
        </pc:spChg>
        <pc:spChg chg="del">
          <ac:chgData name="Young, Mai" userId="b81367ea-804f-4642-9920-743bb28aec72" providerId="ADAL" clId="{4083E7F5-C3A7-44E9-B747-89C2A1B74F3C}" dt="2024-11-13T20:29:28.132" v="2623" actId="478"/>
          <ac:spMkLst>
            <pc:docMk/>
            <pc:sldMk cId="0" sldId="279"/>
            <ac:spMk id="615" creationId="{00000000-0000-0000-0000-000000000000}"/>
          </ac:spMkLst>
        </pc:spChg>
        <pc:spChg chg="del mod">
          <ac:chgData name="Young, Mai" userId="b81367ea-804f-4642-9920-743bb28aec72" providerId="ADAL" clId="{4083E7F5-C3A7-44E9-B747-89C2A1B74F3C}" dt="2024-11-13T20:29:56.557" v="2641" actId="478"/>
          <ac:spMkLst>
            <pc:docMk/>
            <pc:sldMk cId="0" sldId="279"/>
            <ac:spMk id="616" creationId="{00000000-0000-0000-0000-000000000000}"/>
          </ac:spMkLst>
        </pc:spChg>
        <pc:spChg chg="mod">
          <ac:chgData name="Young, Mai" userId="b81367ea-804f-4642-9920-743bb28aec72" providerId="ADAL" clId="{4083E7F5-C3A7-44E9-B747-89C2A1B74F3C}" dt="2024-11-13T20:29:41.770" v="2628" actId="1076"/>
          <ac:spMkLst>
            <pc:docMk/>
            <pc:sldMk cId="0" sldId="279"/>
            <ac:spMk id="617" creationId="{00000000-0000-0000-0000-000000000000}"/>
          </ac:spMkLst>
        </pc:spChg>
        <pc:spChg chg="mod">
          <ac:chgData name="Young, Mai" userId="b81367ea-804f-4642-9920-743bb28aec72" providerId="ADAL" clId="{4083E7F5-C3A7-44E9-B747-89C2A1B74F3C}" dt="2024-11-13T20:29:31.956" v="2624" actId="1076"/>
          <ac:spMkLst>
            <pc:docMk/>
            <pc:sldMk cId="0" sldId="279"/>
            <ac:spMk id="618" creationId="{00000000-0000-0000-0000-000000000000}"/>
          </ac:spMkLst>
        </pc:spChg>
        <pc:spChg chg="del mod">
          <ac:chgData name="Young, Mai" userId="b81367ea-804f-4642-9920-743bb28aec72" providerId="ADAL" clId="{4083E7F5-C3A7-44E9-B747-89C2A1B74F3C}" dt="2024-11-13T20:29:38.023" v="2627" actId="478"/>
          <ac:spMkLst>
            <pc:docMk/>
            <pc:sldMk cId="0" sldId="279"/>
            <ac:spMk id="620" creationId="{00000000-0000-0000-0000-000000000000}"/>
          </ac:spMkLst>
        </pc:spChg>
        <pc:spChg chg="mod">
          <ac:chgData name="Young, Mai" userId="b81367ea-804f-4642-9920-743bb28aec72" providerId="ADAL" clId="{4083E7F5-C3A7-44E9-B747-89C2A1B74F3C}" dt="2024-11-13T20:30:02.379" v="2643" actId="1076"/>
          <ac:spMkLst>
            <pc:docMk/>
            <pc:sldMk cId="0" sldId="279"/>
            <ac:spMk id="624" creationId="{00000000-0000-0000-0000-000000000000}"/>
          </ac:spMkLst>
        </pc:spChg>
        <pc:spChg chg="mod">
          <ac:chgData name="Young, Mai" userId="b81367ea-804f-4642-9920-743bb28aec72" providerId="ADAL" clId="{4083E7F5-C3A7-44E9-B747-89C2A1B74F3C}" dt="2024-11-13T20:30:15.347" v="2658" actId="1035"/>
          <ac:spMkLst>
            <pc:docMk/>
            <pc:sldMk cId="0" sldId="279"/>
            <ac:spMk id="626" creationId="{00000000-0000-0000-0000-000000000000}"/>
          </ac:spMkLst>
        </pc:spChg>
        <pc:spChg chg="mod">
          <ac:chgData name="Young, Mai" userId="b81367ea-804f-4642-9920-743bb28aec72" providerId="ADAL" clId="{4083E7F5-C3A7-44E9-B747-89C2A1B74F3C}" dt="2024-11-13T20:30:12.169" v="2653" actId="1036"/>
          <ac:spMkLst>
            <pc:docMk/>
            <pc:sldMk cId="0" sldId="279"/>
            <ac:spMk id="627" creationId="{00000000-0000-0000-0000-000000000000}"/>
          </ac:spMkLst>
        </pc:spChg>
        <pc:spChg chg="del">
          <ac:chgData name="Young, Mai" userId="b81367ea-804f-4642-9920-743bb28aec72" providerId="ADAL" clId="{4083E7F5-C3A7-44E9-B747-89C2A1B74F3C}" dt="2024-11-13T20:29:58.647" v="2642" actId="478"/>
          <ac:spMkLst>
            <pc:docMk/>
            <pc:sldMk cId="0" sldId="279"/>
            <ac:spMk id="628" creationId="{00000000-0000-0000-0000-000000000000}"/>
          </ac:spMkLst>
        </pc:spChg>
        <pc:picChg chg="add mod ord modCrop">
          <ac:chgData name="Young, Mai" userId="b81367ea-804f-4642-9920-743bb28aec72" providerId="ADAL" clId="{4083E7F5-C3A7-44E9-B747-89C2A1B74F3C}" dt="2024-11-13T20:29:16.633" v="2620" actId="167"/>
          <ac:picMkLst>
            <pc:docMk/>
            <pc:sldMk cId="0" sldId="279"/>
            <ac:picMk id="2" creationId="{1F820D53-50BE-52DA-42AB-E1A27081EC1A}"/>
          </ac:picMkLst>
        </pc:picChg>
        <pc:picChg chg="add mod ord modCrop">
          <ac:chgData name="Young, Mai" userId="b81367ea-804f-4642-9920-743bb28aec72" providerId="ADAL" clId="{4083E7F5-C3A7-44E9-B747-89C2A1B74F3C}" dt="2024-11-13T20:29:15.226" v="2619" actId="167"/>
          <ac:picMkLst>
            <pc:docMk/>
            <pc:sldMk cId="0" sldId="279"/>
            <ac:picMk id="3" creationId="{B0C07874-ADAA-23E3-1EEA-0D8AC599E25E}"/>
          </ac:picMkLst>
        </pc:picChg>
        <pc:picChg chg="add mod ord modCrop">
          <ac:chgData name="Young, Mai" userId="b81367ea-804f-4642-9920-743bb28aec72" providerId="ADAL" clId="{4083E7F5-C3A7-44E9-B747-89C2A1B74F3C}" dt="2024-11-13T20:29:20.327" v="2622" actId="167"/>
          <ac:picMkLst>
            <pc:docMk/>
            <pc:sldMk cId="0" sldId="279"/>
            <ac:picMk id="5" creationId="{D810D1A3-203F-AFDB-9194-CF0F64567174}"/>
          </ac:picMkLst>
        </pc:picChg>
        <pc:picChg chg="add mod ord modCrop">
          <ac:chgData name="Young, Mai" userId="b81367ea-804f-4642-9920-743bb28aec72" providerId="ADAL" clId="{4083E7F5-C3A7-44E9-B747-89C2A1B74F3C}" dt="2024-11-13T20:29:18.334" v="2621" actId="167"/>
          <ac:picMkLst>
            <pc:docMk/>
            <pc:sldMk cId="0" sldId="279"/>
            <ac:picMk id="7" creationId="{0E6AC4BD-D20C-8005-E716-796AE2B395C3}"/>
          </ac:picMkLst>
        </pc:picChg>
        <pc:picChg chg="del">
          <ac:chgData name="Young, Mai" userId="b81367ea-804f-4642-9920-743bb28aec72" providerId="ADAL" clId="{4083E7F5-C3A7-44E9-B747-89C2A1B74F3C}" dt="2024-11-13T20:25:29.528" v="2534" actId="478"/>
          <ac:picMkLst>
            <pc:docMk/>
            <pc:sldMk cId="0" sldId="279"/>
            <ac:picMk id="595" creationId="{00000000-0000-0000-0000-000000000000}"/>
          </ac:picMkLst>
        </pc:picChg>
        <pc:picChg chg="del">
          <ac:chgData name="Young, Mai" userId="b81367ea-804f-4642-9920-743bb28aec72" providerId="ADAL" clId="{4083E7F5-C3A7-44E9-B747-89C2A1B74F3C}" dt="2024-11-13T20:25:31.029" v="2536" actId="478"/>
          <ac:picMkLst>
            <pc:docMk/>
            <pc:sldMk cId="0" sldId="279"/>
            <ac:picMk id="596" creationId="{00000000-0000-0000-0000-000000000000}"/>
          </ac:picMkLst>
        </pc:picChg>
        <pc:picChg chg="del">
          <ac:chgData name="Young, Mai" userId="b81367ea-804f-4642-9920-743bb28aec72" providerId="ADAL" clId="{4083E7F5-C3A7-44E9-B747-89C2A1B74F3C}" dt="2024-11-13T20:25:34.303" v="2540" actId="478"/>
          <ac:picMkLst>
            <pc:docMk/>
            <pc:sldMk cId="0" sldId="279"/>
            <ac:picMk id="597" creationId="{00000000-0000-0000-0000-000000000000}"/>
          </ac:picMkLst>
        </pc:picChg>
        <pc:picChg chg="del">
          <ac:chgData name="Young, Mai" userId="b81367ea-804f-4642-9920-743bb28aec72" providerId="ADAL" clId="{4083E7F5-C3A7-44E9-B747-89C2A1B74F3C}" dt="2024-11-13T20:25:31.712" v="2537" actId="478"/>
          <ac:picMkLst>
            <pc:docMk/>
            <pc:sldMk cId="0" sldId="279"/>
            <ac:picMk id="598" creationId="{00000000-0000-0000-0000-000000000000}"/>
          </ac:picMkLst>
        </pc:picChg>
        <pc:picChg chg="del">
          <ac:chgData name="Young, Mai" userId="b81367ea-804f-4642-9920-743bb28aec72" providerId="ADAL" clId="{4083E7F5-C3A7-44E9-B747-89C2A1B74F3C}" dt="2024-11-13T20:25:32.677" v="2538" actId="478"/>
          <ac:picMkLst>
            <pc:docMk/>
            <pc:sldMk cId="0" sldId="279"/>
            <ac:picMk id="599" creationId="{00000000-0000-0000-0000-000000000000}"/>
          </ac:picMkLst>
        </pc:picChg>
        <pc:picChg chg="del">
          <ac:chgData name="Young, Mai" userId="b81367ea-804f-4642-9920-743bb28aec72" providerId="ADAL" clId="{4083E7F5-C3A7-44E9-B747-89C2A1B74F3C}" dt="2024-11-13T20:25:28.870" v="2533" actId="478"/>
          <ac:picMkLst>
            <pc:docMk/>
            <pc:sldMk cId="0" sldId="279"/>
            <ac:picMk id="600" creationId="{00000000-0000-0000-0000-000000000000}"/>
          </ac:picMkLst>
        </pc:picChg>
        <pc:picChg chg="del">
          <ac:chgData name="Young, Mai" userId="b81367ea-804f-4642-9920-743bb28aec72" providerId="ADAL" clId="{4083E7F5-C3A7-44E9-B747-89C2A1B74F3C}" dt="2024-11-13T20:25:26.365" v="2530" actId="478"/>
          <ac:picMkLst>
            <pc:docMk/>
            <pc:sldMk cId="0" sldId="279"/>
            <ac:picMk id="602" creationId="{00000000-0000-0000-0000-000000000000}"/>
          </ac:picMkLst>
        </pc:picChg>
        <pc:picChg chg="del">
          <ac:chgData name="Young, Mai" userId="b81367ea-804f-4642-9920-743bb28aec72" providerId="ADAL" clId="{4083E7F5-C3A7-44E9-B747-89C2A1B74F3C}" dt="2024-11-13T20:25:25.584" v="2529" actId="478"/>
          <ac:picMkLst>
            <pc:docMk/>
            <pc:sldMk cId="0" sldId="279"/>
            <ac:picMk id="603" creationId="{00000000-0000-0000-0000-000000000000}"/>
          </ac:picMkLst>
        </pc:picChg>
        <pc:picChg chg="del">
          <ac:chgData name="Young, Mai" userId="b81367ea-804f-4642-9920-743bb28aec72" providerId="ADAL" clId="{4083E7F5-C3A7-44E9-B747-89C2A1B74F3C}" dt="2024-11-13T20:25:27.026" v="2531" actId="478"/>
          <ac:picMkLst>
            <pc:docMk/>
            <pc:sldMk cId="0" sldId="279"/>
            <ac:picMk id="612" creationId="{00000000-0000-0000-0000-000000000000}"/>
          </ac:picMkLst>
        </pc:picChg>
        <pc:picChg chg="del">
          <ac:chgData name="Young, Mai" userId="b81367ea-804f-4642-9920-743bb28aec72" providerId="ADAL" clId="{4083E7F5-C3A7-44E9-B747-89C2A1B74F3C}" dt="2024-11-13T20:25:36.154" v="2543" actId="478"/>
          <ac:picMkLst>
            <pc:docMk/>
            <pc:sldMk cId="0" sldId="279"/>
            <ac:picMk id="613" creationId="{00000000-0000-0000-0000-000000000000}"/>
          </ac:picMkLst>
        </pc:picChg>
        <pc:picChg chg="del">
          <ac:chgData name="Young, Mai" userId="b81367ea-804f-4642-9920-743bb28aec72" providerId="ADAL" clId="{4083E7F5-C3A7-44E9-B747-89C2A1B74F3C}" dt="2024-11-13T20:25:37.046" v="2544" actId="478"/>
          <ac:picMkLst>
            <pc:docMk/>
            <pc:sldMk cId="0" sldId="279"/>
            <ac:picMk id="622" creationId="{00000000-0000-0000-0000-000000000000}"/>
          </ac:picMkLst>
        </pc:picChg>
        <pc:picChg chg="del">
          <ac:chgData name="Young, Mai" userId="b81367ea-804f-4642-9920-743bb28aec72" providerId="ADAL" clId="{4083E7F5-C3A7-44E9-B747-89C2A1B74F3C}" dt="2024-11-13T20:25:35.608" v="2542" actId="478"/>
          <ac:picMkLst>
            <pc:docMk/>
            <pc:sldMk cId="0" sldId="279"/>
            <ac:picMk id="623" creationId="{00000000-0000-0000-0000-000000000000}"/>
          </ac:picMkLst>
        </pc:picChg>
        <pc:cxnChg chg="del">
          <ac:chgData name="Young, Mai" userId="b81367ea-804f-4642-9920-743bb28aec72" providerId="ADAL" clId="{4083E7F5-C3A7-44E9-B747-89C2A1B74F3C}" dt="2024-11-13T20:25:27.772" v="2532" actId="478"/>
          <ac:cxnSpMkLst>
            <pc:docMk/>
            <pc:sldMk cId="0" sldId="279"/>
            <ac:cxnSpMk id="601" creationId="{00000000-0000-0000-0000-000000000000}"/>
          </ac:cxnSpMkLst>
        </pc:cxnChg>
        <pc:cxnChg chg="del">
          <ac:chgData name="Young, Mai" userId="b81367ea-804f-4642-9920-743bb28aec72" providerId="ADAL" clId="{4083E7F5-C3A7-44E9-B747-89C2A1B74F3C}" dt="2024-11-13T20:25:35.126" v="2541" actId="478"/>
          <ac:cxnSpMkLst>
            <pc:docMk/>
            <pc:sldMk cId="0" sldId="279"/>
            <ac:cxnSpMk id="611" creationId="{00000000-0000-0000-0000-000000000000}"/>
          </ac:cxnSpMkLst>
        </pc:cxnChg>
        <pc:cxnChg chg="del">
          <ac:chgData name="Young, Mai" userId="b81367ea-804f-4642-9920-743bb28aec72" providerId="ADAL" clId="{4083E7F5-C3A7-44E9-B747-89C2A1B74F3C}" dt="2024-11-13T20:25:30.343" v="2535" actId="478"/>
          <ac:cxnSpMkLst>
            <pc:docMk/>
            <pc:sldMk cId="0" sldId="279"/>
            <ac:cxnSpMk id="619" creationId="{00000000-0000-0000-0000-000000000000}"/>
          </ac:cxnSpMkLst>
        </pc:cxnChg>
        <pc:cxnChg chg="del">
          <ac:chgData name="Young, Mai" userId="b81367ea-804f-4642-9920-743bb28aec72" providerId="ADAL" clId="{4083E7F5-C3A7-44E9-B747-89C2A1B74F3C}" dt="2024-11-13T20:25:33.645" v="2539" actId="478"/>
          <ac:cxnSpMkLst>
            <pc:docMk/>
            <pc:sldMk cId="0" sldId="279"/>
            <ac:cxnSpMk id="621" creationId="{00000000-0000-0000-0000-000000000000}"/>
          </ac:cxnSpMkLst>
        </pc:cxnChg>
        <pc:cxnChg chg="del">
          <ac:chgData name="Young, Mai" userId="b81367ea-804f-4642-9920-743bb28aec72" providerId="ADAL" clId="{4083E7F5-C3A7-44E9-B747-89C2A1B74F3C}" dt="2024-11-13T20:25:38.178" v="2545" actId="478"/>
          <ac:cxnSpMkLst>
            <pc:docMk/>
            <pc:sldMk cId="0" sldId="279"/>
            <ac:cxnSpMk id="625" creationId="{00000000-0000-0000-0000-000000000000}"/>
          </ac:cxnSpMkLst>
        </pc:cxnChg>
      </pc:sldChg>
      <pc:sldChg chg="addSp delSp modSp mod">
        <pc:chgData name="Young, Mai" userId="b81367ea-804f-4642-9920-743bb28aec72" providerId="ADAL" clId="{4083E7F5-C3A7-44E9-B747-89C2A1B74F3C}" dt="2024-11-13T20:34:05.852" v="2773"/>
        <pc:sldMkLst>
          <pc:docMk/>
          <pc:sldMk cId="0" sldId="280"/>
        </pc:sldMkLst>
        <pc:spChg chg="add mod">
          <ac:chgData name="Young, Mai" userId="b81367ea-804f-4642-9920-743bb28aec72" providerId="ADAL" clId="{4083E7F5-C3A7-44E9-B747-89C2A1B74F3C}" dt="2024-11-13T20:31:59.356" v="2727" actId="1582"/>
          <ac:spMkLst>
            <pc:docMk/>
            <pc:sldMk cId="0" sldId="280"/>
            <ac:spMk id="2" creationId="{4067B87A-1DB8-048A-E05E-2A3EBE213488}"/>
          </ac:spMkLst>
        </pc:spChg>
        <pc:spChg chg="add mod">
          <ac:chgData name="Young, Mai" userId="b81367ea-804f-4642-9920-743bb28aec72" providerId="ADAL" clId="{4083E7F5-C3A7-44E9-B747-89C2A1B74F3C}" dt="2024-11-08T22:54:01.650" v="1267"/>
          <ac:spMkLst>
            <pc:docMk/>
            <pc:sldMk cId="0" sldId="280"/>
            <ac:spMk id="2" creationId="{BC8FB893-2CEA-9F33-77EA-3E68D65D1D5B}"/>
          </ac:spMkLst>
        </pc:spChg>
        <pc:spChg chg="add mod">
          <ac:chgData name="Young, Mai" userId="b81367ea-804f-4642-9920-743bb28aec72" providerId="ADAL" clId="{4083E7F5-C3A7-44E9-B747-89C2A1B74F3C}" dt="2024-11-08T22:54:08.033" v="1273"/>
          <ac:spMkLst>
            <pc:docMk/>
            <pc:sldMk cId="0" sldId="280"/>
            <ac:spMk id="4" creationId="{845EEA52-CF49-6B35-4EA5-5809826B2A2D}"/>
          </ac:spMkLst>
        </pc:spChg>
        <pc:spChg chg="mod">
          <ac:chgData name="Young, Mai" userId="b81367ea-804f-4642-9920-743bb28aec72" providerId="ADAL" clId="{4083E7F5-C3A7-44E9-B747-89C2A1B74F3C}" dt="2024-11-13T20:34:05.852" v="2773"/>
          <ac:spMkLst>
            <pc:docMk/>
            <pc:sldMk cId="0" sldId="280"/>
            <ac:spMk id="634" creationId="{00000000-0000-0000-0000-000000000000}"/>
          </ac:spMkLst>
        </pc:spChg>
        <pc:spChg chg="del mod">
          <ac:chgData name="Young, Mai" userId="b81367ea-804f-4642-9920-743bb28aec72" providerId="ADAL" clId="{4083E7F5-C3A7-44E9-B747-89C2A1B74F3C}" dt="2024-11-13T20:31:43.907" v="2723" actId="478"/>
          <ac:spMkLst>
            <pc:docMk/>
            <pc:sldMk cId="0" sldId="280"/>
            <ac:spMk id="643" creationId="{00000000-0000-0000-0000-000000000000}"/>
          </ac:spMkLst>
        </pc:spChg>
        <pc:spChg chg="del mod">
          <ac:chgData name="Young, Mai" userId="b81367ea-804f-4642-9920-743bb28aec72" providerId="ADAL" clId="{4083E7F5-C3A7-44E9-B747-89C2A1B74F3C}" dt="2024-11-13T20:31:41.826" v="2722" actId="478"/>
          <ac:spMkLst>
            <pc:docMk/>
            <pc:sldMk cId="0" sldId="280"/>
            <ac:spMk id="644" creationId="{00000000-0000-0000-0000-000000000000}"/>
          </ac:spMkLst>
        </pc:spChg>
        <pc:spChg chg="mod">
          <ac:chgData name="Young, Mai" userId="b81367ea-804f-4642-9920-743bb28aec72" providerId="ADAL" clId="{4083E7F5-C3A7-44E9-B747-89C2A1B74F3C}" dt="2024-11-13T20:31:29.598" v="2719" actId="1038"/>
          <ac:spMkLst>
            <pc:docMk/>
            <pc:sldMk cId="0" sldId="280"/>
            <ac:spMk id="645" creationId="{00000000-0000-0000-0000-000000000000}"/>
          </ac:spMkLst>
        </pc:spChg>
        <pc:spChg chg="mod">
          <ac:chgData name="Young, Mai" userId="b81367ea-804f-4642-9920-743bb28aec72" providerId="ADAL" clId="{4083E7F5-C3A7-44E9-B747-89C2A1B74F3C}" dt="2024-11-13T20:30:55.343" v="2683" actId="1582"/>
          <ac:spMkLst>
            <pc:docMk/>
            <pc:sldMk cId="0" sldId="280"/>
            <ac:spMk id="646" creationId="{00000000-0000-0000-0000-000000000000}"/>
          </ac:spMkLst>
        </pc:spChg>
        <pc:spChg chg="del">
          <ac:chgData name="Young, Mai" userId="b81367ea-804f-4642-9920-743bb28aec72" providerId="ADAL" clId="{4083E7F5-C3A7-44E9-B747-89C2A1B74F3C}" dt="2024-11-08T22:54:57.513" v="1322" actId="478"/>
          <ac:spMkLst>
            <pc:docMk/>
            <pc:sldMk cId="0" sldId="280"/>
            <ac:spMk id="647" creationId="{00000000-0000-0000-0000-000000000000}"/>
          </ac:spMkLst>
        </pc:spChg>
        <pc:spChg chg="del">
          <ac:chgData name="Young, Mai" userId="b81367ea-804f-4642-9920-743bb28aec72" providerId="ADAL" clId="{4083E7F5-C3A7-44E9-B747-89C2A1B74F3C}" dt="2024-11-08T22:54:55.307" v="1320" actId="478"/>
          <ac:spMkLst>
            <pc:docMk/>
            <pc:sldMk cId="0" sldId="280"/>
            <ac:spMk id="648" creationId="{00000000-0000-0000-0000-000000000000}"/>
          </ac:spMkLst>
        </pc:spChg>
        <pc:spChg chg="del">
          <ac:chgData name="Young, Mai" userId="b81367ea-804f-4642-9920-743bb28aec72" providerId="ADAL" clId="{4083E7F5-C3A7-44E9-B747-89C2A1B74F3C}" dt="2024-11-08T22:55:01.603" v="1324" actId="478"/>
          <ac:spMkLst>
            <pc:docMk/>
            <pc:sldMk cId="0" sldId="280"/>
            <ac:spMk id="649" creationId="{00000000-0000-0000-0000-000000000000}"/>
          </ac:spMkLst>
        </pc:spChg>
        <pc:spChg chg="del">
          <ac:chgData name="Young, Mai" userId="b81367ea-804f-4642-9920-743bb28aec72" providerId="ADAL" clId="{4083E7F5-C3A7-44E9-B747-89C2A1B74F3C}" dt="2024-11-08T22:55:01.011" v="1323" actId="478"/>
          <ac:spMkLst>
            <pc:docMk/>
            <pc:sldMk cId="0" sldId="280"/>
            <ac:spMk id="650" creationId="{00000000-0000-0000-0000-000000000000}"/>
          </ac:spMkLst>
        </pc:spChg>
        <pc:spChg chg="del">
          <ac:chgData name="Young, Mai" userId="b81367ea-804f-4642-9920-743bb28aec72" providerId="ADAL" clId="{4083E7F5-C3A7-44E9-B747-89C2A1B74F3C}" dt="2024-11-13T20:31:39.200" v="2721" actId="478"/>
          <ac:spMkLst>
            <pc:docMk/>
            <pc:sldMk cId="0" sldId="280"/>
            <ac:spMk id="651" creationId="{00000000-0000-0000-0000-000000000000}"/>
          </ac:spMkLst>
        </pc:spChg>
        <pc:spChg chg="del">
          <ac:chgData name="Young, Mai" userId="b81367ea-804f-4642-9920-743bb28aec72" providerId="ADAL" clId="{4083E7F5-C3A7-44E9-B747-89C2A1B74F3C}" dt="2024-11-08T22:54:56.859" v="1321" actId="478"/>
          <ac:spMkLst>
            <pc:docMk/>
            <pc:sldMk cId="0" sldId="280"/>
            <ac:spMk id="652" creationId="{00000000-0000-0000-0000-000000000000}"/>
          </ac:spMkLst>
        </pc:spChg>
        <pc:picChg chg="add mod">
          <ac:chgData name="Young, Mai" userId="b81367ea-804f-4642-9920-743bb28aec72" providerId="ADAL" clId="{4083E7F5-C3A7-44E9-B747-89C2A1B74F3C}" dt="2024-11-13T20:30:41.332" v="2664" actId="1076"/>
          <ac:picMkLst>
            <pc:docMk/>
            <pc:sldMk cId="0" sldId="280"/>
            <ac:picMk id="3" creationId="{CF867514-D5CF-9C5A-BA0B-7F6A217236B4}"/>
          </ac:picMkLst>
        </pc:picChg>
        <pc:picChg chg="add mod">
          <ac:chgData name="Young, Mai" userId="b81367ea-804f-4642-9920-743bb28aec72" providerId="ADAL" clId="{4083E7F5-C3A7-44E9-B747-89C2A1B74F3C}" dt="2024-11-13T20:31:16.383" v="2687" actId="1076"/>
          <ac:picMkLst>
            <pc:docMk/>
            <pc:sldMk cId="0" sldId="280"/>
            <ac:picMk id="5" creationId="{341711C7-58F4-F67E-58ED-E3C07E5F8AB8}"/>
          </ac:picMkLst>
        </pc:picChg>
        <pc:picChg chg="del">
          <ac:chgData name="Young, Mai" userId="b81367ea-804f-4642-9920-743bb28aec72" providerId="ADAL" clId="{4083E7F5-C3A7-44E9-B747-89C2A1B74F3C}" dt="2024-11-13T20:30:43.008" v="2665" actId="478"/>
          <ac:picMkLst>
            <pc:docMk/>
            <pc:sldMk cId="0" sldId="280"/>
            <ac:picMk id="636" creationId="{00000000-0000-0000-0000-000000000000}"/>
          </ac:picMkLst>
        </pc:picChg>
      </pc:sldChg>
      <pc:sldChg chg="addSp delSp modSp mod">
        <pc:chgData name="Young, Mai" userId="b81367ea-804f-4642-9920-743bb28aec72" providerId="ADAL" clId="{4083E7F5-C3A7-44E9-B747-89C2A1B74F3C}" dt="2024-11-13T20:38:28.992" v="2831" actId="1076"/>
        <pc:sldMkLst>
          <pc:docMk/>
          <pc:sldMk cId="0" sldId="281"/>
        </pc:sldMkLst>
        <pc:spChg chg="add mod">
          <ac:chgData name="Young, Mai" userId="b81367ea-804f-4642-9920-743bb28aec72" providerId="ADAL" clId="{4083E7F5-C3A7-44E9-B747-89C2A1B74F3C}" dt="2024-11-08T22:59:39.268" v="1355"/>
          <ac:spMkLst>
            <pc:docMk/>
            <pc:sldMk cId="0" sldId="281"/>
            <ac:spMk id="3" creationId="{1130FE2C-1A83-CCC9-2F0C-D73650718BBD}"/>
          </ac:spMkLst>
        </pc:spChg>
        <pc:spChg chg="mod">
          <ac:chgData name="Young, Mai" userId="b81367ea-804f-4642-9920-743bb28aec72" providerId="ADAL" clId="{4083E7F5-C3A7-44E9-B747-89C2A1B74F3C}" dt="2024-11-08T22:56:55.081" v="1347" actId="255"/>
          <ac:spMkLst>
            <pc:docMk/>
            <pc:sldMk cId="0" sldId="281"/>
            <ac:spMk id="660" creationId="{00000000-0000-0000-0000-000000000000}"/>
          </ac:spMkLst>
        </pc:spChg>
        <pc:spChg chg="mod">
          <ac:chgData name="Young, Mai" userId="b81367ea-804f-4642-9920-743bb28aec72" providerId="ADAL" clId="{4083E7F5-C3A7-44E9-B747-89C2A1B74F3C}" dt="2024-11-13T20:38:25.587" v="2830" actId="1038"/>
          <ac:spMkLst>
            <pc:docMk/>
            <pc:sldMk cId="0" sldId="281"/>
            <ac:spMk id="667" creationId="{00000000-0000-0000-0000-000000000000}"/>
          </ac:spMkLst>
        </pc:spChg>
        <pc:spChg chg="mod">
          <ac:chgData name="Young, Mai" userId="b81367ea-804f-4642-9920-743bb28aec72" providerId="ADAL" clId="{4083E7F5-C3A7-44E9-B747-89C2A1B74F3C}" dt="2024-11-13T20:38:19.265" v="2800" actId="1582"/>
          <ac:spMkLst>
            <pc:docMk/>
            <pc:sldMk cId="0" sldId="281"/>
            <ac:spMk id="668" creationId="{00000000-0000-0000-0000-000000000000}"/>
          </ac:spMkLst>
        </pc:spChg>
        <pc:spChg chg="del">
          <ac:chgData name="Young, Mai" userId="b81367ea-804f-4642-9920-743bb28aec72" providerId="ADAL" clId="{4083E7F5-C3A7-44E9-B747-89C2A1B74F3C}" dt="2024-11-13T20:35:49.260" v="2784" actId="478"/>
          <ac:spMkLst>
            <pc:docMk/>
            <pc:sldMk cId="0" sldId="281"/>
            <ac:spMk id="669" creationId="{00000000-0000-0000-0000-000000000000}"/>
          </ac:spMkLst>
        </pc:spChg>
        <pc:picChg chg="add mod ord">
          <ac:chgData name="Young, Mai" userId="b81367ea-804f-4642-9920-743bb28aec72" providerId="ADAL" clId="{4083E7F5-C3A7-44E9-B747-89C2A1B74F3C}" dt="2024-11-13T20:38:05.189" v="2787" actId="167"/>
          <ac:picMkLst>
            <pc:docMk/>
            <pc:sldMk cId="0" sldId="281"/>
            <ac:picMk id="2" creationId="{A6EAF0EE-F37E-F82E-F128-2E01EF6B9D0A}"/>
          </ac:picMkLst>
        </pc:picChg>
        <pc:picChg chg="add mod">
          <ac:chgData name="Young, Mai" userId="b81367ea-804f-4642-9920-743bb28aec72" providerId="ADAL" clId="{4083E7F5-C3A7-44E9-B747-89C2A1B74F3C}" dt="2024-11-13T20:38:28.992" v="2831" actId="1076"/>
          <ac:picMkLst>
            <pc:docMk/>
            <pc:sldMk cId="0" sldId="281"/>
            <ac:picMk id="4" creationId="{253D991A-4994-D68C-D93E-8070F011E3A8}"/>
          </ac:picMkLst>
        </pc:picChg>
        <pc:picChg chg="del">
          <ac:chgData name="Young, Mai" userId="b81367ea-804f-4642-9920-743bb28aec72" providerId="ADAL" clId="{4083E7F5-C3A7-44E9-B747-89C2A1B74F3C}" dt="2024-11-13T20:35:42.577" v="2778" actId="478"/>
          <ac:picMkLst>
            <pc:docMk/>
            <pc:sldMk cId="0" sldId="281"/>
            <ac:picMk id="657" creationId="{00000000-0000-0000-0000-000000000000}"/>
          </ac:picMkLst>
        </pc:picChg>
        <pc:picChg chg="del">
          <ac:chgData name="Young, Mai" userId="b81367ea-804f-4642-9920-743bb28aec72" providerId="ADAL" clId="{4083E7F5-C3A7-44E9-B747-89C2A1B74F3C}" dt="2024-11-13T20:35:43.276" v="2779" actId="478"/>
          <ac:picMkLst>
            <pc:docMk/>
            <pc:sldMk cId="0" sldId="281"/>
            <ac:picMk id="658" creationId="{00000000-0000-0000-0000-000000000000}"/>
          </ac:picMkLst>
        </pc:picChg>
        <pc:picChg chg="del">
          <ac:chgData name="Young, Mai" userId="b81367ea-804f-4642-9920-743bb28aec72" providerId="ADAL" clId="{4083E7F5-C3A7-44E9-B747-89C2A1B74F3C}" dt="2024-11-13T20:35:46.861" v="2782" actId="478"/>
          <ac:picMkLst>
            <pc:docMk/>
            <pc:sldMk cId="0" sldId="281"/>
            <ac:picMk id="659" creationId="{00000000-0000-0000-0000-000000000000}"/>
          </ac:picMkLst>
        </pc:picChg>
        <pc:cxnChg chg="del">
          <ac:chgData name="Young, Mai" userId="b81367ea-804f-4642-9920-743bb28aec72" providerId="ADAL" clId="{4083E7F5-C3A7-44E9-B747-89C2A1B74F3C}" dt="2024-11-13T20:35:44.396" v="2780" actId="478"/>
          <ac:cxnSpMkLst>
            <pc:docMk/>
            <pc:sldMk cId="0" sldId="281"/>
            <ac:cxnSpMk id="670" creationId="{00000000-0000-0000-0000-000000000000}"/>
          </ac:cxnSpMkLst>
        </pc:cxnChg>
        <pc:cxnChg chg="del">
          <ac:chgData name="Young, Mai" userId="b81367ea-804f-4642-9920-743bb28aec72" providerId="ADAL" clId="{4083E7F5-C3A7-44E9-B747-89C2A1B74F3C}" dt="2024-11-13T20:35:48.072" v="2783" actId="478"/>
          <ac:cxnSpMkLst>
            <pc:docMk/>
            <pc:sldMk cId="0" sldId="281"/>
            <ac:cxnSpMk id="671" creationId="{00000000-0000-0000-0000-000000000000}"/>
          </ac:cxnSpMkLst>
        </pc:cxnChg>
        <pc:cxnChg chg="del">
          <ac:chgData name="Young, Mai" userId="b81367ea-804f-4642-9920-743bb28aec72" providerId="ADAL" clId="{4083E7F5-C3A7-44E9-B747-89C2A1B74F3C}" dt="2024-11-13T20:35:46.252" v="2781" actId="478"/>
          <ac:cxnSpMkLst>
            <pc:docMk/>
            <pc:sldMk cId="0" sldId="281"/>
            <ac:cxnSpMk id="673" creationId="{00000000-0000-0000-0000-000000000000}"/>
          </ac:cxnSpMkLst>
        </pc:cxnChg>
      </pc:sldChg>
      <pc:sldChg chg="addSp delSp modSp mod">
        <pc:chgData name="Young, Mai" userId="b81367ea-804f-4642-9920-743bb28aec72" providerId="ADAL" clId="{4083E7F5-C3A7-44E9-B747-89C2A1B74F3C}" dt="2024-11-13T20:39:13.674" v="2847" actId="14100"/>
        <pc:sldMkLst>
          <pc:docMk/>
          <pc:sldMk cId="0" sldId="282"/>
        </pc:sldMkLst>
        <pc:spChg chg="add mod">
          <ac:chgData name="Young, Mai" userId="b81367ea-804f-4642-9920-743bb28aec72" providerId="ADAL" clId="{4083E7F5-C3A7-44E9-B747-89C2A1B74F3C}" dt="2024-11-13T20:39:13.674" v="2847" actId="14100"/>
          <ac:spMkLst>
            <pc:docMk/>
            <pc:sldMk cId="0" sldId="282"/>
            <ac:spMk id="3" creationId="{AB725865-B387-05FB-4799-D9181E822C02}"/>
          </ac:spMkLst>
        </pc:spChg>
        <pc:spChg chg="mod">
          <ac:chgData name="Young, Mai" userId="b81367ea-804f-4642-9920-743bb28aec72" providerId="ADAL" clId="{4083E7F5-C3A7-44E9-B747-89C2A1B74F3C}" dt="2024-11-08T22:57:09.520" v="1349" actId="207"/>
          <ac:spMkLst>
            <pc:docMk/>
            <pc:sldMk cId="0" sldId="282"/>
            <ac:spMk id="681" creationId="{00000000-0000-0000-0000-000000000000}"/>
          </ac:spMkLst>
        </pc:spChg>
        <pc:spChg chg="del">
          <ac:chgData name="Young, Mai" userId="b81367ea-804f-4642-9920-743bb28aec72" providerId="ADAL" clId="{4083E7F5-C3A7-44E9-B747-89C2A1B74F3C}" dt="2024-11-13T20:38:36.344" v="2833" actId="478"/>
          <ac:spMkLst>
            <pc:docMk/>
            <pc:sldMk cId="0" sldId="282"/>
            <ac:spMk id="688" creationId="{00000000-0000-0000-0000-000000000000}"/>
          </ac:spMkLst>
        </pc:spChg>
        <pc:spChg chg="del">
          <ac:chgData name="Young, Mai" userId="b81367ea-804f-4642-9920-743bb28aec72" providerId="ADAL" clId="{4083E7F5-C3A7-44E9-B747-89C2A1B74F3C}" dt="2024-11-13T20:38:40.446" v="2838" actId="478"/>
          <ac:spMkLst>
            <pc:docMk/>
            <pc:sldMk cId="0" sldId="282"/>
            <ac:spMk id="692" creationId="{00000000-0000-0000-0000-000000000000}"/>
          </ac:spMkLst>
        </pc:spChg>
        <pc:picChg chg="add mod">
          <ac:chgData name="Young, Mai" userId="b81367ea-804f-4642-9920-743bb28aec72" providerId="ADAL" clId="{4083E7F5-C3A7-44E9-B747-89C2A1B74F3C}" dt="2024-11-13T20:39:00.786" v="2844" actId="1076"/>
          <ac:picMkLst>
            <pc:docMk/>
            <pc:sldMk cId="0" sldId="282"/>
            <ac:picMk id="2" creationId="{2526E573-3855-3031-0217-CA54D2BCBDBC}"/>
          </ac:picMkLst>
        </pc:picChg>
        <pc:picChg chg="add del mod">
          <ac:chgData name="Young, Mai" userId="b81367ea-804f-4642-9920-743bb28aec72" providerId="ADAL" clId="{4083E7F5-C3A7-44E9-B747-89C2A1B74F3C}" dt="2024-11-08T22:58:43.932" v="1353" actId="478"/>
          <ac:picMkLst>
            <pc:docMk/>
            <pc:sldMk cId="0" sldId="282"/>
            <ac:picMk id="3" creationId="{17CDBBFE-33B3-DF50-9E9F-9BE66A41549B}"/>
          </ac:picMkLst>
        </pc:picChg>
        <pc:picChg chg="add mod">
          <ac:chgData name="Young, Mai" userId="b81367ea-804f-4642-9920-743bb28aec72" providerId="ADAL" clId="{4083E7F5-C3A7-44E9-B747-89C2A1B74F3C}" dt="2024-11-13T20:38:56.869" v="2843" actId="1076"/>
          <ac:picMkLst>
            <pc:docMk/>
            <pc:sldMk cId="0" sldId="282"/>
            <ac:picMk id="4" creationId="{CB1FAF6D-A536-C515-6642-A1BFCCA6C99D}"/>
          </ac:picMkLst>
        </pc:picChg>
        <pc:picChg chg="del">
          <ac:chgData name="Young, Mai" userId="b81367ea-804f-4642-9920-743bb28aec72" providerId="ADAL" clId="{4083E7F5-C3A7-44E9-B747-89C2A1B74F3C}" dt="2024-11-13T20:38:38.816" v="2837" actId="478"/>
          <ac:picMkLst>
            <pc:docMk/>
            <pc:sldMk cId="0" sldId="282"/>
            <ac:picMk id="678" creationId="{00000000-0000-0000-0000-000000000000}"/>
          </ac:picMkLst>
        </pc:picChg>
        <pc:picChg chg="del">
          <ac:chgData name="Young, Mai" userId="b81367ea-804f-4642-9920-743bb28aec72" providerId="ADAL" clId="{4083E7F5-C3A7-44E9-B747-89C2A1B74F3C}" dt="2024-11-13T20:38:37.450" v="2835" actId="478"/>
          <ac:picMkLst>
            <pc:docMk/>
            <pc:sldMk cId="0" sldId="282"/>
            <ac:picMk id="679" creationId="{00000000-0000-0000-0000-000000000000}"/>
          </ac:picMkLst>
        </pc:picChg>
        <pc:picChg chg="del">
          <ac:chgData name="Young, Mai" userId="b81367ea-804f-4642-9920-743bb28aec72" providerId="ADAL" clId="{4083E7F5-C3A7-44E9-B747-89C2A1B74F3C}" dt="2024-11-13T20:38:35.535" v="2832" actId="478"/>
          <ac:picMkLst>
            <pc:docMk/>
            <pc:sldMk cId="0" sldId="282"/>
            <ac:picMk id="680" creationId="{00000000-0000-0000-0000-000000000000}"/>
          </ac:picMkLst>
        </pc:picChg>
        <pc:cxnChg chg="del">
          <ac:chgData name="Young, Mai" userId="b81367ea-804f-4642-9920-743bb28aec72" providerId="ADAL" clId="{4083E7F5-C3A7-44E9-B747-89C2A1B74F3C}" dt="2024-11-13T20:38:37.071" v="2834" actId="478"/>
          <ac:cxnSpMkLst>
            <pc:docMk/>
            <pc:sldMk cId="0" sldId="282"/>
            <ac:cxnSpMk id="689" creationId="{00000000-0000-0000-0000-000000000000}"/>
          </ac:cxnSpMkLst>
        </pc:cxnChg>
        <pc:cxnChg chg="del">
          <ac:chgData name="Young, Mai" userId="b81367ea-804f-4642-9920-743bb28aec72" providerId="ADAL" clId="{4083E7F5-C3A7-44E9-B747-89C2A1B74F3C}" dt="2024-11-13T20:38:41.892" v="2839" actId="478"/>
          <ac:cxnSpMkLst>
            <pc:docMk/>
            <pc:sldMk cId="0" sldId="282"/>
            <ac:cxnSpMk id="690" creationId="{00000000-0000-0000-0000-000000000000}"/>
          </ac:cxnSpMkLst>
        </pc:cxnChg>
        <pc:cxnChg chg="del">
          <ac:chgData name="Young, Mai" userId="b81367ea-804f-4642-9920-743bb28aec72" providerId="ADAL" clId="{4083E7F5-C3A7-44E9-B747-89C2A1B74F3C}" dt="2024-11-13T20:38:38.403" v="2836" actId="478"/>
          <ac:cxnSpMkLst>
            <pc:docMk/>
            <pc:sldMk cId="0" sldId="282"/>
            <ac:cxnSpMk id="691" creationId="{00000000-0000-0000-0000-000000000000}"/>
          </ac:cxnSpMkLst>
        </pc:cxnChg>
      </pc:sldChg>
      <pc:sldChg chg="addSp delSp modSp mod">
        <pc:chgData name="Young, Mai" userId="b81367ea-804f-4642-9920-743bb28aec72" providerId="ADAL" clId="{4083E7F5-C3A7-44E9-B747-89C2A1B74F3C}" dt="2024-11-13T20:39:34.694" v="2856" actId="1038"/>
        <pc:sldMkLst>
          <pc:docMk/>
          <pc:sldMk cId="0" sldId="283"/>
        </pc:sldMkLst>
        <pc:spChg chg="add">
          <ac:chgData name="Young, Mai" userId="b81367ea-804f-4642-9920-743bb28aec72" providerId="ADAL" clId="{4083E7F5-C3A7-44E9-B747-89C2A1B74F3C}" dt="2024-11-08T23:01:24.071" v="1378"/>
          <ac:spMkLst>
            <pc:docMk/>
            <pc:sldMk cId="0" sldId="283"/>
            <ac:spMk id="4" creationId="{94F5C26B-E485-2D17-741C-ED0119A07FCE}"/>
          </ac:spMkLst>
        </pc:spChg>
        <pc:spChg chg="mod">
          <ac:chgData name="Young, Mai" userId="b81367ea-804f-4642-9920-743bb28aec72" providerId="ADAL" clId="{4083E7F5-C3A7-44E9-B747-89C2A1B74F3C}" dt="2024-11-08T23:00:45.631" v="1377" actId="207"/>
          <ac:spMkLst>
            <pc:docMk/>
            <pc:sldMk cId="0" sldId="283"/>
            <ac:spMk id="698" creationId="{00000000-0000-0000-0000-000000000000}"/>
          </ac:spMkLst>
        </pc:spChg>
        <pc:spChg chg="mod">
          <ac:chgData name="Young, Mai" userId="b81367ea-804f-4642-9920-743bb28aec72" providerId="ADAL" clId="{4083E7F5-C3A7-44E9-B747-89C2A1B74F3C}" dt="2024-11-13T20:39:34.694" v="2856" actId="1038"/>
          <ac:spMkLst>
            <pc:docMk/>
            <pc:sldMk cId="0" sldId="283"/>
            <ac:spMk id="707" creationId="{00000000-0000-0000-0000-000000000000}"/>
          </ac:spMkLst>
        </pc:spChg>
        <pc:picChg chg="add mod">
          <ac:chgData name="Young, Mai" userId="b81367ea-804f-4642-9920-743bb28aec72" providerId="ADAL" clId="{4083E7F5-C3A7-44E9-B747-89C2A1B74F3C}" dt="2024-11-08T23:00:16.459" v="1361" actId="1076"/>
          <ac:picMkLst>
            <pc:docMk/>
            <pc:sldMk cId="0" sldId="283"/>
            <ac:picMk id="2" creationId="{DBBFF63C-25C7-FAF8-13D2-3356AF331D27}"/>
          </ac:picMkLst>
        </pc:picChg>
        <pc:picChg chg="add mod">
          <ac:chgData name="Young, Mai" userId="b81367ea-804f-4642-9920-743bb28aec72" providerId="ADAL" clId="{4083E7F5-C3A7-44E9-B747-89C2A1B74F3C}" dt="2024-11-08T23:01:28.906" v="1380" actId="1076"/>
          <ac:picMkLst>
            <pc:docMk/>
            <pc:sldMk cId="0" sldId="283"/>
            <ac:picMk id="5" creationId="{B5C5131C-49D2-C1B4-7F83-769C1529D7EF}"/>
          </ac:picMkLst>
        </pc:picChg>
        <pc:picChg chg="mod">
          <ac:chgData name="Young, Mai" userId="b81367ea-804f-4642-9920-743bb28aec72" providerId="ADAL" clId="{4083E7F5-C3A7-44E9-B747-89C2A1B74F3C}" dt="2024-11-08T23:00:37.518" v="1374" actId="1076"/>
          <ac:picMkLst>
            <pc:docMk/>
            <pc:sldMk cId="0" sldId="283"/>
            <ac:picMk id="697" creationId="{00000000-0000-0000-0000-000000000000}"/>
          </ac:picMkLst>
        </pc:picChg>
        <pc:picChg chg="mod">
          <ac:chgData name="Young, Mai" userId="b81367ea-804f-4642-9920-743bb28aec72" providerId="ADAL" clId="{4083E7F5-C3A7-44E9-B747-89C2A1B74F3C}" dt="2024-11-08T23:00:38.766" v="1375" actId="1076"/>
          <ac:picMkLst>
            <pc:docMk/>
            <pc:sldMk cId="0" sldId="283"/>
            <ac:picMk id="708" creationId="{00000000-0000-0000-0000-000000000000}"/>
          </ac:picMkLst>
        </pc:picChg>
        <pc:cxnChg chg="add mod">
          <ac:chgData name="Young, Mai" userId="b81367ea-804f-4642-9920-743bb28aec72" providerId="ADAL" clId="{4083E7F5-C3A7-44E9-B747-89C2A1B74F3C}" dt="2024-11-08T23:00:33.102" v="1372"/>
          <ac:cxnSpMkLst>
            <pc:docMk/>
            <pc:sldMk cId="0" sldId="283"/>
            <ac:cxnSpMk id="3" creationId="{74B4D61B-6C02-D4FA-2154-DAAEBA1DA97C}"/>
          </ac:cxnSpMkLst>
        </pc:cxnChg>
        <pc:cxnChg chg="del">
          <ac:chgData name="Young, Mai" userId="b81367ea-804f-4642-9920-743bb28aec72" providerId="ADAL" clId="{4083E7F5-C3A7-44E9-B747-89C2A1B74F3C}" dt="2024-11-08T23:00:35.796" v="1373" actId="478"/>
          <ac:cxnSpMkLst>
            <pc:docMk/>
            <pc:sldMk cId="0" sldId="283"/>
            <ac:cxnSpMk id="702" creationId="{00000000-0000-0000-0000-000000000000}"/>
          </ac:cxnSpMkLst>
        </pc:cxnChg>
      </pc:sldChg>
      <pc:sldChg chg="addSp delSp modSp mod">
        <pc:chgData name="Young, Mai" userId="b81367ea-804f-4642-9920-743bb28aec72" providerId="ADAL" clId="{4083E7F5-C3A7-44E9-B747-89C2A1B74F3C}" dt="2024-11-13T20:39:58.672" v="2872" actId="6549"/>
        <pc:sldMkLst>
          <pc:docMk/>
          <pc:sldMk cId="0" sldId="284"/>
        </pc:sldMkLst>
        <pc:spChg chg="add mod">
          <ac:chgData name="Young, Mai" userId="b81367ea-804f-4642-9920-743bb28aec72" providerId="ADAL" clId="{4083E7F5-C3A7-44E9-B747-89C2A1B74F3C}" dt="2024-11-13T20:39:55.760" v="2864" actId="1036"/>
          <ac:spMkLst>
            <pc:docMk/>
            <pc:sldMk cId="0" sldId="284"/>
            <ac:spMk id="4" creationId="{1B11741A-ED97-014D-962C-77DE357880C9}"/>
          </ac:spMkLst>
        </pc:spChg>
        <pc:spChg chg="mod">
          <ac:chgData name="Young, Mai" userId="b81367ea-804f-4642-9920-743bb28aec72" providerId="ADAL" clId="{4083E7F5-C3A7-44E9-B747-89C2A1B74F3C}" dt="2024-11-13T20:39:58.672" v="2872" actId="6549"/>
          <ac:spMkLst>
            <pc:docMk/>
            <pc:sldMk cId="0" sldId="284"/>
            <ac:spMk id="717" creationId="{00000000-0000-0000-0000-000000000000}"/>
          </ac:spMkLst>
        </pc:spChg>
        <pc:spChg chg="del">
          <ac:chgData name="Young, Mai" userId="b81367ea-804f-4642-9920-743bb28aec72" providerId="ADAL" clId="{4083E7F5-C3A7-44E9-B747-89C2A1B74F3C}" dt="2024-11-08T23:01:35.090" v="1382" actId="478"/>
          <ac:spMkLst>
            <pc:docMk/>
            <pc:sldMk cId="0" sldId="284"/>
            <ac:spMk id="720" creationId="{00000000-0000-0000-0000-000000000000}"/>
          </ac:spMkLst>
        </pc:spChg>
        <pc:spChg chg="mod">
          <ac:chgData name="Young, Mai" userId="b81367ea-804f-4642-9920-743bb28aec72" providerId="ADAL" clId="{4083E7F5-C3A7-44E9-B747-89C2A1B74F3C}" dt="2024-11-13T20:39:43.261" v="2857" actId="1076"/>
          <ac:spMkLst>
            <pc:docMk/>
            <pc:sldMk cId="0" sldId="284"/>
            <ac:spMk id="721" creationId="{00000000-0000-0000-0000-000000000000}"/>
          </ac:spMkLst>
        </pc:spChg>
        <pc:spChg chg="del mod">
          <ac:chgData name="Young, Mai" userId="b81367ea-804f-4642-9920-743bb28aec72" providerId="ADAL" clId="{4083E7F5-C3A7-44E9-B747-89C2A1B74F3C}" dt="2024-11-08T23:02:35.662" v="1389" actId="478"/>
          <ac:spMkLst>
            <pc:docMk/>
            <pc:sldMk cId="0" sldId="284"/>
            <ac:spMk id="723" creationId="{00000000-0000-0000-0000-000000000000}"/>
          </ac:spMkLst>
        </pc:spChg>
        <pc:picChg chg="add mod">
          <ac:chgData name="Young, Mai" userId="b81367ea-804f-4642-9920-743bb28aec72" providerId="ADAL" clId="{4083E7F5-C3A7-44E9-B747-89C2A1B74F3C}" dt="2024-11-08T23:02:42.381" v="1390"/>
          <ac:picMkLst>
            <pc:docMk/>
            <pc:sldMk cId="0" sldId="284"/>
            <ac:picMk id="2" creationId="{2743EA60-8AB6-5BCE-780E-C8BC80599FD5}"/>
          </ac:picMkLst>
        </pc:picChg>
        <pc:picChg chg="add mod">
          <ac:chgData name="Young, Mai" userId="b81367ea-804f-4642-9920-743bb28aec72" providerId="ADAL" clId="{4083E7F5-C3A7-44E9-B747-89C2A1B74F3C}" dt="2024-11-08T23:02:45.698" v="1391"/>
          <ac:picMkLst>
            <pc:docMk/>
            <pc:sldMk cId="0" sldId="284"/>
            <ac:picMk id="3" creationId="{8C8E27B2-CDDD-6EBE-9720-13DA2D249470}"/>
          </ac:picMkLst>
        </pc:picChg>
        <pc:picChg chg="add del mod">
          <ac:chgData name="Young, Mai" userId="b81367ea-804f-4642-9920-743bb28aec72" providerId="ADAL" clId="{4083E7F5-C3A7-44E9-B747-89C2A1B74F3C}" dt="2024-11-08T23:02:48.999" v="1392" actId="478"/>
          <ac:picMkLst>
            <pc:docMk/>
            <pc:sldMk cId="0" sldId="284"/>
            <ac:picMk id="4" creationId="{6784446E-55E8-D828-4F28-E68A8F4D85A0}"/>
          </ac:picMkLst>
        </pc:picChg>
        <pc:picChg chg="del">
          <ac:chgData name="Young, Mai" userId="b81367ea-804f-4642-9920-743bb28aec72" providerId="ADAL" clId="{4083E7F5-C3A7-44E9-B747-89C2A1B74F3C}" dt="2024-11-08T23:01:34.211" v="1381" actId="478"/>
          <ac:picMkLst>
            <pc:docMk/>
            <pc:sldMk cId="0" sldId="284"/>
            <ac:picMk id="714" creationId="{00000000-0000-0000-0000-000000000000}"/>
          </ac:picMkLst>
        </pc:picChg>
        <pc:cxnChg chg="del">
          <ac:chgData name="Young, Mai" userId="b81367ea-804f-4642-9920-743bb28aec72" providerId="ADAL" clId="{4083E7F5-C3A7-44E9-B747-89C2A1B74F3C}" dt="2024-11-08T23:01:36.979" v="1383" actId="478"/>
          <ac:cxnSpMkLst>
            <pc:docMk/>
            <pc:sldMk cId="0" sldId="284"/>
            <ac:cxnSpMk id="719" creationId="{00000000-0000-0000-0000-000000000000}"/>
          </ac:cxnSpMkLst>
        </pc:cxnChg>
      </pc:sldChg>
      <pc:sldChg chg="addSp delSp modSp mod">
        <pc:chgData name="Young, Mai" userId="b81367ea-804f-4642-9920-743bb28aec72" providerId="ADAL" clId="{4083E7F5-C3A7-44E9-B747-89C2A1B74F3C}" dt="2024-11-08T23:06:34.133" v="1486" actId="207"/>
        <pc:sldMkLst>
          <pc:docMk/>
          <pc:sldMk cId="0" sldId="285"/>
        </pc:sldMkLst>
        <pc:spChg chg="add del mod">
          <ac:chgData name="Young, Mai" userId="b81367ea-804f-4642-9920-743bb28aec72" providerId="ADAL" clId="{4083E7F5-C3A7-44E9-B747-89C2A1B74F3C}" dt="2024-11-08T23:03:59.497" v="1395" actId="478"/>
          <ac:spMkLst>
            <pc:docMk/>
            <pc:sldMk cId="0" sldId="285"/>
            <ac:spMk id="3" creationId="{67F5FD46-3C2D-03F2-A367-DF1CC21EEAEF}"/>
          </ac:spMkLst>
        </pc:spChg>
        <pc:spChg chg="add mod">
          <ac:chgData name="Young, Mai" userId="b81367ea-804f-4642-9920-743bb28aec72" providerId="ADAL" clId="{4083E7F5-C3A7-44E9-B747-89C2A1B74F3C}" dt="2024-11-08T23:06:34.133" v="1486" actId="207"/>
          <ac:spMkLst>
            <pc:docMk/>
            <pc:sldMk cId="0" sldId="285"/>
            <ac:spMk id="4" creationId="{ABA0B9C8-C187-17D7-8350-534643B47A6B}"/>
          </ac:spMkLst>
        </pc:spChg>
        <pc:spChg chg="del mod">
          <ac:chgData name="Young, Mai" userId="b81367ea-804f-4642-9920-743bb28aec72" providerId="ADAL" clId="{4083E7F5-C3A7-44E9-B747-89C2A1B74F3C}" dt="2024-11-08T23:03:52.319" v="1394" actId="478"/>
          <ac:spMkLst>
            <pc:docMk/>
            <pc:sldMk cId="0" sldId="285"/>
            <ac:spMk id="730" creationId="{00000000-0000-0000-0000-000000000000}"/>
          </ac:spMkLst>
        </pc:spChg>
        <pc:picChg chg="add mod">
          <ac:chgData name="Young, Mai" userId="b81367ea-804f-4642-9920-743bb28aec72" providerId="ADAL" clId="{4083E7F5-C3A7-44E9-B747-89C2A1B74F3C}" dt="2024-11-08T23:06:06.276" v="1462" actId="1036"/>
          <ac:picMkLst>
            <pc:docMk/>
            <pc:sldMk cId="0" sldId="285"/>
            <ac:picMk id="5" creationId="{EA4DB18D-ED71-AE86-E7DE-2D2F9F12E6A2}"/>
          </ac:picMkLst>
        </pc:picChg>
        <pc:picChg chg="add mod">
          <ac:chgData name="Young, Mai" userId="b81367ea-804f-4642-9920-743bb28aec72" providerId="ADAL" clId="{4083E7F5-C3A7-44E9-B747-89C2A1B74F3C}" dt="2024-11-08T23:06:10.577" v="1473" actId="1035"/>
          <ac:picMkLst>
            <pc:docMk/>
            <pc:sldMk cId="0" sldId="285"/>
            <ac:picMk id="6" creationId="{70959F0D-CD20-CB4D-FBCA-C82928DFBEEA}"/>
          </ac:picMkLst>
        </pc:picChg>
        <pc:picChg chg="add mod">
          <ac:chgData name="Young, Mai" userId="b81367ea-804f-4642-9920-743bb28aec72" providerId="ADAL" clId="{4083E7F5-C3A7-44E9-B747-89C2A1B74F3C}" dt="2024-11-08T23:05:45.995" v="1432"/>
          <ac:picMkLst>
            <pc:docMk/>
            <pc:sldMk cId="0" sldId="285"/>
            <ac:picMk id="7" creationId="{DACB7B4E-E16B-F421-61A2-1D658D21D2DE}"/>
          </ac:picMkLst>
        </pc:picChg>
        <pc:picChg chg="add mod">
          <ac:chgData name="Young, Mai" userId="b81367ea-804f-4642-9920-743bb28aec72" providerId="ADAL" clId="{4083E7F5-C3A7-44E9-B747-89C2A1B74F3C}" dt="2024-11-08T23:06:15.616" v="1484" actId="1036"/>
          <ac:picMkLst>
            <pc:docMk/>
            <pc:sldMk cId="0" sldId="285"/>
            <ac:picMk id="8" creationId="{BBB9C226-2525-F31F-5E81-F0FC80BAE815}"/>
          </ac:picMkLst>
        </pc:picChg>
      </pc:sldChg>
      <pc:sldChg chg="modSp add mod">
        <pc:chgData name="Young, Mai" userId="b81367ea-804f-4642-9920-743bb28aec72" providerId="ADAL" clId="{4083E7F5-C3A7-44E9-B747-89C2A1B74F3C}" dt="2024-11-13T20:40:57.412" v="2892" actId="1038"/>
        <pc:sldMkLst>
          <pc:docMk/>
          <pc:sldMk cId="0" sldId="286"/>
        </pc:sldMkLst>
        <pc:spChg chg="mod">
          <ac:chgData name="Young, Mai" userId="b81367ea-804f-4642-9920-743bb28aec72" providerId="ADAL" clId="{4083E7F5-C3A7-44E9-B747-89C2A1B74F3C}" dt="2024-11-13T20:40:57.412" v="2892" actId="1038"/>
          <ac:spMkLst>
            <pc:docMk/>
            <pc:sldMk cId="0" sldId="286"/>
            <ac:spMk id="8" creationId="{87B0FA83-1A79-EC4C-D2E8-1456359C577C}"/>
          </ac:spMkLst>
        </pc:spChg>
        <pc:spChg chg="mod">
          <ac:chgData name="Young, Mai" userId="b81367ea-804f-4642-9920-743bb28aec72" providerId="ADAL" clId="{4083E7F5-C3A7-44E9-B747-89C2A1B74F3C}" dt="2024-11-13T20:40:52.021" v="2887" actId="1038"/>
          <ac:spMkLst>
            <pc:docMk/>
            <pc:sldMk cId="0" sldId="286"/>
            <ac:spMk id="10" creationId="{947B47B5-219C-544E-21E1-A64690F8953C}"/>
          </ac:spMkLst>
        </pc:spChg>
        <pc:spChg chg="mod">
          <ac:chgData name="Young, Mai" userId="b81367ea-804f-4642-9920-743bb28aec72" providerId="ADAL" clId="{4083E7F5-C3A7-44E9-B747-89C2A1B74F3C}" dt="2024-11-13T20:40:45.936" v="2881" actId="1038"/>
          <ac:spMkLst>
            <pc:docMk/>
            <pc:sldMk cId="0" sldId="286"/>
            <ac:spMk id="11" creationId="{30EAA4A3-37F7-BDA7-CA4A-132876E907BF}"/>
          </ac:spMkLst>
        </pc:spChg>
        <pc:picChg chg="mod">
          <ac:chgData name="Young, Mai" userId="b81367ea-804f-4642-9920-743bb28aec72" providerId="ADAL" clId="{4083E7F5-C3A7-44E9-B747-89C2A1B74F3C}" dt="2024-11-13T20:40:48.899" v="2883" actId="108"/>
          <ac:picMkLst>
            <pc:docMk/>
            <pc:sldMk cId="0" sldId="286"/>
            <ac:picMk id="5" creationId="{93ED2447-F90E-F90F-6741-754C11E9D5B1}"/>
          </ac:picMkLst>
        </pc:picChg>
        <pc:picChg chg="mod">
          <ac:chgData name="Young, Mai" userId="b81367ea-804f-4642-9920-743bb28aec72" providerId="ADAL" clId="{4083E7F5-C3A7-44E9-B747-89C2A1B74F3C}" dt="2024-11-13T20:40:55.018" v="2889" actId="108"/>
          <ac:picMkLst>
            <pc:docMk/>
            <pc:sldMk cId="0" sldId="286"/>
            <ac:picMk id="7" creationId="{73FC9940-7CE7-FF50-4484-D118514DDB8E}"/>
          </ac:picMkLst>
        </pc:picChg>
      </pc:sldChg>
      <pc:sldChg chg="modSp new del mod">
        <pc:chgData name="Young, Mai" userId="b81367ea-804f-4642-9920-743bb28aec72" providerId="ADAL" clId="{4083E7F5-C3A7-44E9-B747-89C2A1B74F3C}" dt="2024-11-08T21:38:16.617" v="35" actId="47"/>
        <pc:sldMkLst>
          <pc:docMk/>
          <pc:sldMk cId="3692336784" sldId="286"/>
        </pc:sldMkLst>
        <pc:spChg chg="mod">
          <ac:chgData name="Young, Mai" userId="b81367ea-804f-4642-9920-743bb28aec72" providerId="ADAL" clId="{4083E7F5-C3A7-44E9-B747-89C2A1B74F3C}" dt="2024-11-08T21:37:57.818" v="30" actId="20577"/>
          <ac:spMkLst>
            <pc:docMk/>
            <pc:sldMk cId="3692336784" sldId="286"/>
            <ac:spMk id="2" creationId="{B512E957-8912-D017-9665-0E6D5EFD9FE2}"/>
          </ac:spMkLst>
        </pc:spChg>
        <pc:spChg chg="mod">
          <ac:chgData name="Young, Mai" userId="b81367ea-804f-4642-9920-743bb28aec72" providerId="ADAL" clId="{4083E7F5-C3A7-44E9-B747-89C2A1B74F3C}" dt="2024-11-08T21:38:05.932" v="31" actId="2711"/>
          <ac:spMkLst>
            <pc:docMk/>
            <pc:sldMk cId="3692336784" sldId="286"/>
            <ac:spMk id="3" creationId="{71398735-33DF-1DF7-8C0E-3B8F55511691}"/>
          </ac:spMkLst>
        </pc:spChg>
      </pc:sldChg>
      <pc:sldChg chg="add">
        <pc:chgData name="Young, Mai" userId="b81367ea-804f-4642-9920-743bb28aec72" providerId="ADAL" clId="{4083E7F5-C3A7-44E9-B747-89C2A1B74F3C}" dt="2024-11-13T15:40:01.658" v="2253"/>
        <pc:sldMkLst>
          <pc:docMk/>
          <pc:sldMk cId="0" sldId="287"/>
        </pc:sldMkLst>
      </pc:sldChg>
      <pc:sldChg chg="add">
        <pc:chgData name="Young, Mai" userId="b81367ea-804f-4642-9920-743bb28aec72" providerId="ADAL" clId="{4083E7F5-C3A7-44E9-B747-89C2A1B74F3C}" dt="2024-11-13T15:40:40.659" v="2256"/>
        <pc:sldMkLst>
          <pc:docMk/>
          <pc:sldMk cId="0" sldId="288"/>
        </pc:sldMkLst>
      </pc:sldChg>
      <pc:sldChg chg="add">
        <pc:chgData name="Young, Mai" userId="b81367ea-804f-4642-9920-743bb28aec72" providerId="ADAL" clId="{4083E7F5-C3A7-44E9-B747-89C2A1B74F3C}" dt="2024-11-13T15:41:04.205" v="2260"/>
        <pc:sldMkLst>
          <pc:docMk/>
          <pc:sldMk cId="0" sldId="289"/>
        </pc:sldMkLst>
      </pc:sldChg>
      <pc:sldChg chg="delSp modSp add mod">
        <pc:chgData name="Young, Mai" userId="b81367ea-804f-4642-9920-743bb28aec72" providerId="ADAL" clId="{4083E7F5-C3A7-44E9-B747-89C2A1B74F3C}" dt="2024-11-13T15:43:48.527" v="2358" actId="1038"/>
        <pc:sldMkLst>
          <pc:docMk/>
          <pc:sldMk cId="0" sldId="290"/>
        </pc:sldMkLst>
        <pc:spChg chg="mod">
          <ac:chgData name="Young, Mai" userId="b81367ea-804f-4642-9920-743bb28aec72" providerId="ADAL" clId="{4083E7F5-C3A7-44E9-B747-89C2A1B74F3C}" dt="2024-11-13T15:43:29.872" v="2321" actId="1076"/>
          <ac:spMkLst>
            <pc:docMk/>
            <pc:sldMk cId="0" sldId="290"/>
            <ac:spMk id="2" creationId="{3A918C72-DF79-F9D1-5BE1-BAE5FEC48874}"/>
          </ac:spMkLst>
        </pc:spChg>
        <pc:spChg chg="mod">
          <ac:chgData name="Young, Mai" userId="b81367ea-804f-4642-9920-743bb28aec72" providerId="ADAL" clId="{4083E7F5-C3A7-44E9-B747-89C2A1B74F3C}" dt="2024-11-13T15:43:22.657" v="2320" actId="1037"/>
          <ac:spMkLst>
            <pc:docMk/>
            <pc:sldMk cId="0" sldId="290"/>
            <ac:spMk id="223" creationId="{00000000-0000-0000-0000-000000000000}"/>
          </ac:spMkLst>
        </pc:spChg>
        <pc:spChg chg="del mod">
          <ac:chgData name="Young, Mai" userId="b81367ea-804f-4642-9920-743bb28aec72" providerId="ADAL" clId="{4083E7F5-C3A7-44E9-B747-89C2A1B74F3C}" dt="2024-11-13T15:43:15.307" v="2312" actId="478"/>
          <ac:spMkLst>
            <pc:docMk/>
            <pc:sldMk cId="0" sldId="290"/>
            <ac:spMk id="224" creationId="{00000000-0000-0000-0000-000000000000}"/>
          </ac:spMkLst>
        </pc:spChg>
        <pc:spChg chg="del">
          <ac:chgData name="Young, Mai" userId="b81367ea-804f-4642-9920-743bb28aec72" providerId="ADAL" clId="{4083E7F5-C3A7-44E9-B747-89C2A1B74F3C}" dt="2024-11-13T15:43:16.322" v="2313" actId="478"/>
          <ac:spMkLst>
            <pc:docMk/>
            <pc:sldMk cId="0" sldId="290"/>
            <ac:spMk id="225" creationId="{00000000-0000-0000-0000-000000000000}"/>
          </ac:spMkLst>
        </pc:spChg>
        <pc:spChg chg="del mod">
          <ac:chgData name="Young, Mai" userId="b81367ea-804f-4642-9920-743bb28aec72" providerId="ADAL" clId="{4083E7F5-C3A7-44E9-B747-89C2A1B74F3C}" dt="2024-11-13T15:43:09.113" v="2310" actId="478"/>
          <ac:spMkLst>
            <pc:docMk/>
            <pc:sldMk cId="0" sldId="290"/>
            <ac:spMk id="226" creationId="{00000000-0000-0000-0000-000000000000}"/>
          </ac:spMkLst>
        </pc:spChg>
        <pc:spChg chg="mod">
          <ac:chgData name="Young, Mai" userId="b81367ea-804f-4642-9920-743bb28aec72" providerId="ADAL" clId="{4083E7F5-C3A7-44E9-B747-89C2A1B74F3C}" dt="2024-11-13T15:43:38.156" v="2328" actId="1036"/>
          <ac:spMkLst>
            <pc:docMk/>
            <pc:sldMk cId="0" sldId="290"/>
            <ac:spMk id="228" creationId="{00000000-0000-0000-0000-000000000000}"/>
          </ac:spMkLst>
        </pc:spChg>
        <pc:spChg chg="mod">
          <ac:chgData name="Young, Mai" userId="b81367ea-804f-4642-9920-743bb28aec72" providerId="ADAL" clId="{4083E7F5-C3A7-44E9-B747-89C2A1B74F3C}" dt="2024-11-13T15:43:43.736" v="2346" actId="1038"/>
          <ac:spMkLst>
            <pc:docMk/>
            <pc:sldMk cId="0" sldId="290"/>
            <ac:spMk id="229" creationId="{00000000-0000-0000-0000-000000000000}"/>
          </ac:spMkLst>
        </pc:spChg>
        <pc:spChg chg="mod">
          <ac:chgData name="Young, Mai" userId="b81367ea-804f-4642-9920-743bb28aec72" providerId="ADAL" clId="{4083E7F5-C3A7-44E9-B747-89C2A1B74F3C}" dt="2024-11-13T15:43:48.527" v="2358" actId="1038"/>
          <ac:spMkLst>
            <pc:docMk/>
            <pc:sldMk cId="0" sldId="290"/>
            <ac:spMk id="230" creationId="{00000000-0000-0000-0000-000000000000}"/>
          </ac:spMkLst>
        </pc:spChg>
        <pc:picChg chg="mod">
          <ac:chgData name="Young, Mai" userId="b81367ea-804f-4642-9920-743bb28aec72" providerId="ADAL" clId="{4083E7F5-C3A7-44E9-B747-89C2A1B74F3C}" dt="2024-11-13T15:43:01.037" v="2307" actId="1076"/>
          <ac:picMkLst>
            <pc:docMk/>
            <pc:sldMk cId="0" sldId="290"/>
            <ac:picMk id="3" creationId="{315D44E9-9986-D882-0319-56793F059466}"/>
          </ac:picMkLst>
        </pc:picChg>
        <pc:picChg chg="mod">
          <ac:chgData name="Young, Mai" userId="b81367ea-804f-4642-9920-743bb28aec72" providerId="ADAL" clId="{4083E7F5-C3A7-44E9-B747-89C2A1B74F3C}" dt="2024-11-13T15:43:33.274" v="2323" actId="1076"/>
          <ac:picMkLst>
            <pc:docMk/>
            <pc:sldMk cId="0" sldId="290"/>
            <ac:picMk id="5" creationId="{1AA336CA-B4F8-6553-1D09-9BDCDE7132FB}"/>
          </ac:picMkLst>
        </pc:picChg>
      </pc:sldChg>
    </pc:docChg>
  </pc:docChgLst>
  <pc:docChgLst>
    <pc:chgData name="Young, Mai" userId="S::myoung@perfectserve.net::b81367ea-804f-4642-9920-743bb28aec72" providerId="AD" clId="Web-{5066E72E-EF20-70D4-E1AF-26606A5C7693}"/>
    <pc:docChg chg="modSld">
      <pc:chgData name="Young, Mai" userId="S::myoung@perfectserve.net::b81367ea-804f-4642-9920-743bb28aec72" providerId="AD" clId="Web-{5066E72E-EF20-70D4-E1AF-26606A5C7693}" dt="2024-11-14T13:40:50.234" v="30" actId="20577"/>
      <pc:docMkLst>
        <pc:docMk/>
      </pc:docMkLst>
      <pc:sldChg chg="modSp">
        <pc:chgData name="Young, Mai" userId="S::myoung@perfectserve.net::b81367ea-804f-4642-9920-743bb28aec72" providerId="AD" clId="Web-{5066E72E-EF20-70D4-E1AF-26606A5C7693}" dt="2024-11-14T13:40:50.234" v="30" actId="20577"/>
        <pc:sldMkLst>
          <pc:docMk/>
          <pc:sldMk cId="0" sldId="257"/>
        </pc:sldMkLst>
        <pc:spChg chg="mod">
          <ac:chgData name="Young, Mai" userId="S::myoung@perfectserve.net::b81367ea-804f-4642-9920-743bb28aec72" providerId="AD" clId="Web-{5066E72E-EF20-70D4-E1AF-26606A5C7693}" dt="2024-11-14T13:40:50.234" v="30" actId="20577"/>
          <ac:spMkLst>
            <pc:docMk/>
            <pc:sldMk cId="0" sldId="257"/>
            <ac:spMk id="6" creationId="{B51B39F2-F99D-798B-23B7-D50B08EFE6B1}"/>
          </ac:spMkLst>
        </pc:spChg>
      </pc:sldChg>
      <pc:sldChg chg="modSp">
        <pc:chgData name="Young, Mai" userId="S::myoung@perfectserve.net::b81367ea-804f-4642-9920-743bb28aec72" providerId="AD" clId="Web-{5066E72E-EF20-70D4-E1AF-26606A5C7693}" dt="2024-11-14T13:40:21.468" v="1" actId="20577"/>
        <pc:sldMkLst>
          <pc:docMk/>
          <pc:sldMk cId="0" sldId="261"/>
        </pc:sldMkLst>
        <pc:spChg chg="mod">
          <ac:chgData name="Young, Mai" userId="S::myoung@perfectserve.net::b81367ea-804f-4642-9920-743bb28aec72" providerId="AD" clId="Web-{5066E72E-EF20-70D4-E1AF-26606A5C7693}" dt="2024-11-14T13:40:21.468" v="1" actId="20577"/>
          <ac:spMkLst>
            <pc:docMk/>
            <pc:sldMk cId="0" sldId="261"/>
            <ac:spMk id="144" creationId="{00000000-0000-0000-0000-000000000000}"/>
          </ac:spMkLst>
        </pc:spChg>
      </pc:sldChg>
      <pc:sldChg chg="modSp">
        <pc:chgData name="Young, Mai" userId="S::myoung@perfectserve.net::b81367ea-804f-4642-9920-743bb28aec72" providerId="AD" clId="Web-{5066E72E-EF20-70D4-E1AF-26606A5C7693}" dt="2024-11-14T13:40:29.359" v="3" actId="20577"/>
        <pc:sldMkLst>
          <pc:docMk/>
          <pc:sldMk cId="0" sldId="262"/>
        </pc:sldMkLst>
        <pc:spChg chg="mod">
          <ac:chgData name="Young, Mai" userId="S::myoung@perfectserve.net::b81367ea-804f-4642-9920-743bb28aec72" providerId="AD" clId="Web-{5066E72E-EF20-70D4-E1AF-26606A5C7693}" dt="2024-11-14T13:40:29.359" v="3" actId="20577"/>
          <ac:spMkLst>
            <pc:docMk/>
            <pc:sldMk cId="0" sldId="262"/>
            <ac:spMk id="181" creationId="{00000000-0000-0000-0000-000000000000}"/>
          </ac:spMkLst>
        </pc:spChg>
      </pc:sldChg>
    </pc:docChg>
  </pc:docChgLst>
  <pc:docChgLst>
    <pc:chgData name="Van Buren, Alex" userId="S::avanburen@perfectserve.net::3522f902-7844-40bd-9cba-05c0f4a47d4c" providerId="AD" clId="Web-{C4C7227A-3EF2-0515-EDF2-CE995210DCEB}"/>
    <pc:docChg chg="modSld">
      <pc:chgData name="Van Buren, Alex" userId="S::avanburen@perfectserve.net::3522f902-7844-40bd-9cba-05c0f4a47d4c" providerId="AD" clId="Web-{C4C7227A-3EF2-0515-EDF2-CE995210DCEB}" dt="2024-09-13T02:42:12.967" v="1" actId="1076"/>
      <pc:docMkLst>
        <pc:docMk/>
      </pc:docMkLst>
      <pc:sldChg chg="modSp">
        <pc:chgData name="Van Buren, Alex" userId="S::avanburen@perfectserve.net::3522f902-7844-40bd-9cba-05c0f4a47d4c" providerId="AD" clId="Web-{C4C7227A-3EF2-0515-EDF2-CE995210DCEB}" dt="2024-09-13T02:42:12.967" v="1" actId="1076"/>
        <pc:sldMkLst>
          <pc:docMk/>
          <pc:sldMk cId="0" sldId="260"/>
        </pc:sldMkLst>
        <pc:picChg chg="mod">
          <ac:chgData name="Van Buren, Alex" userId="S::avanburen@perfectserve.net::3522f902-7844-40bd-9cba-05c0f4a47d4c" providerId="AD" clId="Web-{C4C7227A-3EF2-0515-EDF2-CE995210DCEB}" dt="2024-09-13T02:42:12.967" v="1" actId="1076"/>
          <ac:picMkLst>
            <pc:docMk/>
            <pc:sldMk cId="0" sldId="260"/>
            <ac:picMk id="111" creationId="{00000000-0000-0000-0000-000000000000}"/>
          </ac:picMkLst>
        </pc:picChg>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8D5642F6-78B6-417F-8AFD-DBE5272FA925}" authorId="{B243A6A0-1C0A-33F5-84C7-9276BD292584}" status="resolved" created="2024-11-08T23:07:15.799" complete="100000">
    <pc:sldMkLst xmlns:pc="http://schemas.microsoft.com/office/powerpoint/2013/main/command">
      <pc:docMk/>
      <pc:sldMk cId="0" sldId="256"/>
    </pc:sldMkLst>
    <p188:txBody>
      <a:bodyPr/>
      <a:lstStyle/>
      <a:p>
        <a:r>
          <a:rPr lang="en-US"/>
          <a:t>Will need to check page numbers and remove page 1 from table of contents page</a:t>
        </a:r>
      </a:p>
    </p188:txBody>
  </p188:cm>
</p188:cmLst>
</file>

<file path=ppt/comments/modernComment_120_0.xml><?xml version="1.0" encoding="utf-8"?>
<p188:cmLst xmlns:a="http://schemas.openxmlformats.org/drawingml/2006/main" xmlns:r="http://schemas.openxmlformats.org/officeDocument/2006/relationships" xmlns:p188="http://schemas.microsoft.com/office/powerpoint/2018/8/main">
  <p188:cm id="{9282C84E-5E28-4A2E-9ADC-37FD68795DCA}" authorId="{B243A6A0-1C0A-33F5-84C7-9276BD292584}" status="resolved" created="2024-11-07T20:02:48.353">
    <ac:deMkLst xmlns:ac="http://schemas.microsoft.com/office/drawing/2013/main/command">
      <pc:docMk xmlns:pc="http://schemas.microsoft.com/office/powerpoint/2013/main/command"/>
      <pc:sldMk xmlns:pc="http://schemas.microsoft.com/office/powerpoint/2013/main/command" cId="0" sldId="258"/>
      <ac:picMk id="6" creationId="{AED647E5-CF8C-B625-C90E-81EAA40F8F1A}"/>
    </ac:deMkLst>
    <p188:txBody>
      <a:bodyPr/>
      <a:lstStyle/>
      <a:p>
        <a:r>
          <a:rPr lang="en-US"/>
          <a:t>Use this for steps 1-2</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E05B-05F0-EFB0-DAF1-36E169630A1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54173F-D2CA-9921-CA81-40FB640CD295}"/>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088DE080-F4D8-4F13-A2E9-0A735C5BEE79}" type="datetimeFigureOut">
              <a:rPr lang="en-US" smtClean="0"/>
              <a:t>12/4/2024</a:t>
            </a:fld>
            <a:endParaRPr lang="en-US"/>
          </a:p>
        </p:txBody>
      </p:sp>
      <p:sp>
        <p:nvSpPr>
          <p:cNvPr id="4" name="Footer Placeholder 3">
            <a:extLst>
              <a:ext uri="{FF2B5EF4-FFF2-40B4-BE49-F238E27FC236}">
                <a16:creationId xmlns:a16="http://schemas.microsoft.com/office/drawing/2014/main" id="{DFED2747-97F9-1D10-3B9E-9C5CB3BD36A7}"/>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7728DB-0F5E-5774-FADD-9D76A82EFBAD}"/>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16A70662-2FE5-45A3-8FE9-A9E3C398A2A0}" type="slidenum">
              <a:rPr lang="en-US" smtClean="0"/>
              <a:t>‹#›</a:t>
            </a:fld>
            <a:endParaRPr lang="en-US"/>
          </a:p>
        </p:txBody>
      </p:sp>
    </p:spTree>
    <p:extLst>
      <p:ext uri="{BB962C8B-B14F-4D97-AF65-F5344CB8AC3E}">
        <p14:creationId xmlns:p14="http://schemas.microsoft.com/office/powerpoint/2010/main" val="12553658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79" name="Google Shape;279;p11: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7" name="Google Shape;297;p12: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30" name="Google Shape;330;p14: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7" name="Google Shape;67;p2: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74" name="Google Shape;474;p18: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3" name="Google Shape;213;p6: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33" name="Google Shape;233;p7: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51" name="Google Shape;551;p22: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69" name="Google Shape;569;p23: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93" name="Google Shape;593;p24: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2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31" name="Google Shape;631;p25: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55" name="Google Shape;655;p26: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76" name="Google Shape;676;p27: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2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95" name="Google Shape;695;p28: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2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1" name="Google Shape;711;p29: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28" name="Google Shape;728;p30: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40" name="Google Shape;240;p9:notes"/>
          <p:cNvSpPr>
            <a:spLocks noGrp="1" noRot="1" noChangeAspect="1"/>
          </p:cNvSpPr>
          <p:nvPr>
            <p:ph type="sldImg" idx="2"/>
          </p:nvPr>
        </p:nvSpPr>
        <p:spPr>
          <a:xfrm>
            <a:off x="2405063" y="1200150"/>
            <a:ext cx="25050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irst Page">
  <p:cSld name="First Pag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70948"/>
          <a:stretch/>
        </p:blipFill>
        <p:spPr>
          <a:xfrm>
            <a:off x="0" y="-26136"/>
            <a:ext cx="7772400" cy="1344575"/>
          </a:xfrm>
          <a:prstGeom prst="rect">
            <a:avLst/>
          </a:prstGeom>
          <a:noFill/>
          <a:ln>
            <a:noFill/>
          </a:ln>
        </p:spPr>
      </p:pic>
      <p:pic>
        <p:nvPicPr>
          <p:cNvPr id="8" name="Google Shape;8;p2"/>
          <p:cNvPicPr preferRelativeResize="0"/>
          <p:nvPr/>
        </p:nvPicPr>
        <p:blipFill>
          <a:blip r:embed="rId3">
            <a:alphaModFix/>
          </a:blip>
          <a:stretch>
            <a:fillRect/>
          </a:stretch>
        </p:blipFill>
        <p:spPr>
          <a:xfrm>
            <a:off x="5687058" y="159974"/>
            <a:ext cx="1704343" cy="603300"/>
          </a:xfrm>
          <a:prstGeom prst="rect">
            <a:avLst/>
          </a:prstGeom>
          <a:noFill/>
          <a:ln>
            <a:noFill/>
          </a:ln>
        </p:spPr>
      </p:pic>
      <p:sp>
        <p:nvSpPr>
          <p:cNvPr id="9" name="Google Shape;9;p2"/>
          <p:cNvSpPr txBox="1">
            <a:spLocks noGrp="1"/>
          </p:cNvSpPr>
          <p:nvPr>
            <p:ph type="title"/>
          </p:nvPr>
        </p:nvSpPr>
        <p:spPr>
          <a:xfrm>
            <a:off x="450025" y="153186"/>
            <a:ext cx="5465700" cy="603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4000"/>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 name="Google Shape;10;p2"/>
          <p:cNvSpPr txBox="1">
            <a:spLocks noGrp="1"/>
          </p:cNvSpPr>
          <p:nvPr>
            <p:ph type="subTitle" idx="1"/>
          </p:nvPr>
        </p:nvSpPr>
        <p:spPr>
          <a:xfrm>
            <a:off x="450025" y="835350"/>
            <a:ext cx="7470600" cy="33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subtitle style</a:t>
            </a:r>
            <a:endParaRPr/>
          </a:p>
        </p:txBody>
      </p:sp>
      <p:sp>
        <p:nvSpPr>
          <p:cNvPr id="11" name="Google Shape;11;p2"/>
          <p:cNvSpPr txBox="1">
            <a:spLocks noGrp="1"/>
          </p:cNvSpPr>
          <p:nvPr>
            <p:ph type="body" idx="2"/>
          </p:nvPr>
        </p:nvSpPr>
        <p:spPr>
          <a:xfrm>
            <a:off x="450025" y="1779525"/>
            <a:ext cx="7316700" cy="77454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Tree>
    <p:extLst>
      <p:ext uri="{BB962C8B-B14F-4D97-AF65-F5344CB8AC3E}">
        <p14:creationId xmlns:p14="http://schemas.microsoft.com/office/powerpoint/2010/main" val="1796266236"/>
      </p:ext>
    </p:extLst>
  </p:cSld>
  <p:clrMapOvr>
    <a:masterClrMapping/>
  </p:clrMapOvr>
  <p:extLst>
    <p:ext uri="{DCECCB84-F9BA-43D5-87BE-67443E8EF086}">
      <p15:sldGuideLst xmlns:p15="http://schemas.microsoft.com/office/powerpoint/2012/main">
        <p15:guide id="1" pos="288">
          <p15:clr>
            <a:srgbClr val="E46962"/>
          </p15:clr>
        </p15:guide>
        <p15:guide id="2" orient="horz" pos="792">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her Pages">
  <p:cSld name="Other Pages">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89849"/>
          <a:stretch/>
        </p:blipFill>
        <p:spPr>
          <a:xfrm>
            <a:off x="0" y="-27610"/>
            <a:ext cx="7772400" cy="469801"/>
          </a:xfrm>
          <a:prstGeom prst="rect">
            <a:avLst/>
          </a:prstGeom>
          <a:noFill/>
          <a:ln>
            <a:noFill/>
          </a:ln>
        </p:spPr>
      </p:pic>
      <p:sp>
        <p:nvSpPr>
          <p:cNvPr id="15" name="Google Shape;15;p3"/>
          <p:cNvSpPr txBox="1">
            <a:spLocks noGrp="1"/>
          </p:cNvSpPr>
          <p:nvPr>
            <p:ph type="body" idx="1"/>
          </p:nvPr>
        </p:nvSpPr>
        <p:spPr>
          <a:xfrm>
            <a:off x="457200" y="601000"/>
            <a:ext cx="7080900" cy="88014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pPr lvl="0"/>
            <a:r>
              <a:rPr lang="en-US"/>
              <a:t>Edit Master text styles</a:t>
            </a:r>
          </a:p>
        </p:txBody>
      </p:sp>
      <p:sp>
        <p:nvSpPr>
          <p:cNvPr id="16" name="Google Shape;16;p3"/>
          <p:cNvSpPr txBox="1"/>
          <p:nvPr userDrawn="1"/>
        </p:nvSpPr>
        <p:spPr>
          <a:xfrm>
            <a:off x="2842500" y="9525000"/>
            <a:ext cx="45489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20000"/>
              </a:lnSpc>
              <a:spcBef>
                <a:spcPts val="0"/>
              </a:spcBef>
              <a:spcAft>
                <a:spcPts val="0"/>
              </a:spcAft>
              <a:buClr>
                <a:srgbClr val="000000"/>
              </a:buClr>
              <a:buSzPts val="800"/>
              <a:buFont typeface="Arial"/>
              <a:buNone/>
            </a:pPr>
            <a:fld id="{00000000-1234-1234-1234-123412341234}" type="slidenum">
              <a:rPr lang="en" sz="1000" b="0" i="0" u="none" strike="noStrike" cap="none" smtClean="0">
                <a:solidFill>
                  <a:srgbClr val="323E48"/>
                </a:solidFill>
                <a:latin typeface="Arial"/>
                <a:ea typeface="Arial"/>
                <a:cs typeface="Arial"/>
                <a:sym typeface="Arial"/>
              </a:rPr>
              <a:t>‹#›</a:t>
            </a:fld>
            <a:endParaRPr sz="1000" b="0" i="0" u="none" strike="noStrike" cap="none">
              <a:solidFill>
                <a:srgbClr val="323E48"/>
              </a:solidFill>
              <a:latin typeface="Arial"/>
              <a:ea typeface="Arial"/>
              <a:cs typeface="Arial"/>
              <a:sym typeface="Arial"/>
            </a:endParaRPr>
          </a:p>
        </p:txBody>
      </p:sp>
    </p:spTree>
    <p:extLst>
      <p:ext uri="{BB962C8B-B14F-4D97-AF65-F5344CB8AC3E}">
        <p14:creationId xmlns:p14="http://schemas.microsoft.com/office/powerpoint/2010/main" val="4285267652"/>
      </p:ext>
    </p:extLst>
  </p:cSld>
  <p:clrMapOvr>
    <a:masterClrMapping/>
  </p:clrMapOvr>
  <p:extLst>
    <p:ext uri="{DCECCB84-F9BA-43D5-87BE-67443E8EF086}">
      <p15:sldGuideLst xmlns:p15="http://schemas.microsoft.com/office/powerpoint/2012/main">
        <p15:guide id="1" orient="horz" pos="576">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no columns">
  <p:cSld name="Header no columns">
    <p:spTree>
      <p:nvGrpSpPr>
        <p:cNvPr id="1" name="Shape 17"/>
        <p:cNvGrpSpPr/>
        <p:nvPr/>
      </p:nvGrpSpPr>
      <p:grpSpPr>
        <a:xfrm>
          <a:off x="0" y="0"/>
          <a:ext cx="0" cy="0"/>
          <a:chOff x="0" y="0"/>
          <a:chExt cx="0" cy="0"/>
        </a:xfrm>
      </p:grpSpPr>
      <p:sp>
        <p:nvSpPr>
          <p:cNvPr id="18" name="Google Shape;18;p32"/>
          <p:cNvSpPr txBox="1">
            <a:spLocks noGrp="1"/>
          </p:cNvSpPr>
          <p:nvPr>
            <p:ph type="body" idx="1"/>
          </p:nvPr>
        </p:nvSpPr>
        <p:spPr>
          <a:xfrm>
            <a:off x="350130" y="1078533"/>
            <a:ext cx="7061889" cy="834516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14793"/>
              </a:buClr>
              <a:buSzPts val="1400"/>
              <a:buFont typeface="Calibri"/>
              <a:buNone/>
              <a:defRPr sz="1400" b="1" i="0" u="none" strike="noStrike" cap="none">
                <a:solidFill>
                  <a:srgbClr val="014793"/>
                </a:solidFill>
                <a:latin typeface="Calibri"/>
                <a:ea typeface="Calibri"/>
                <a:cs typeface="Calibri"/>
                <a:sym typeface="Calibri"/>
              </a:defRPr>
            </a:lvl1pPr>
            <a:lvl2pPr marL="914400" marR="0" lvl="1" indent="-304800" algn="l" rtl="0">
              <a:lnSpc>
                <a:spcPct val="90000"/>
              </a:lnSpc>
              <a:spcBef>
                <a:spcPts val="500"/>
              </a:spcBef>
              <a:spcAft>
                <a:spcPts val="0"/>
              </a:spcAft>
              <a:buClr>
                <a:srgbClr val="41B3E3"/>
              </a:buClr>
              <a:buSzPts val="1200"/>
              <a:buFont typeface="Calibri"/>
              <a:buAutoNum type="arabicPeriod"/>
              <a:defRPr sz="1200" b="0" i="0" u="none" strike="noStrike" cap="none">
                <a:solidFill>
                  <a:srgbClr val="41B3E3"/>
                </a:solidFill>
                <a:latin typeface="Arial"/>
                <a:ea typeface="Arial"/>
                <a:cs typeface="Arial"/>
                <a:sym typeface="Arial"/>
              </a:defRPr>
            </a:lvl2pPr>
            <a:lvl3pPr marL="1371600" marR="0" lvl="2" indent="-298450" algn="l" rtl="0">
              <a:lnSpc>
                <a:spcPct val="90000"/>
              </a:lnSpc>
              <a:spcBef>
                <a:spcPts val="50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3pPr>
            <a:lvl4pPr marL="1828800" marR="0" lvl="3" indent="-298450" algn="l" rtl="0">
              <a:lnSpc>
                <a:spcPct val="90000"/>
              </a:lnSpc>
              <a:spcBef>
                <a:spcPts val="50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4pPr>
            <a:lvl5pPr marL="2286000" marR="0" lvl="4" indent="-298450" algn="l" rtl="0">
              <a:lnSpc>
                <a:spcPct val="90000"/>
              </a:lnSpc>
              <a:spcBef>
                <a:spcPts val="50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32"/>
          <p:cNvSpPr txBox="1">
            <a:spLocks noGrp="1"/>
          </p:cNvSpPr>
          <p:nvPr>
            <p:ph type="body" idx="2"/>
          </p:nvPr>
        </p:nvSpPr>
        <p:spPr>
          <a:xfrm>
            <a:off x="350130" y="72203"/>
            <a:ext cx="4141417" cy="59055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L="914400" marR="0" lvl="1" indent="-292100" algn="l" rtl="0">
              <a:lnSpc>
                <a:spcPct val="90000"/>
              </a:lnSpc>
              <a:spcBef>
                <a:spcPts val="500"/>
              </a:spcBef>
              <a:spcAft>
                <a:spcPts val="0"/>
              </a:spcAft>
              <a:buClr>
                <a:schemeClr val="accent1"/>
              </a:buClr>
              <a:buSzPts val="1000"/>
              <a:buFont typeface="Calibri"/>
              <a:buAutoNum type="arabicPeriod"/>
              <a:defRPr sz="1000" b="0" i="0" u="none" strike="noStrike" cap="none">
                <a:solidFill>
                  <a:schemeClr val="accent1"/>
                </a:solidFill>
                <a:latin typeface="Helvetica Neue"/>
                <a:ea typeface="Helvetica Neue"/>
                <a:cs typeface="Helvetica Neue"/>
                <a:sym typeface="Helvetica Neue"/>
              </a:defRPr>
            </a:lvl2pPr>
            <a:lvl3pPr marL="1371600" marR="0" lvl="2" indent="-292100" algn="l" rtl="0">
              <a:lnSpc>
                <a:spcPct val="90000"/>
              </a:lnSpc>
              <a:spcBef>
                <a:spcPts val="500"/>
              </a:spcBef>
              <a:spcAft>
                <a:spcPts val="0"/>
              </a:spcAft>
              <a:buClr>
                <a:schemeClr val="accent1"/>
              </a:buClr>
              <a:buSzPts val="1000"/>
              <a:buFont typeface="Arial"/>
              <a:buChar char="•"/>
              <a:defRPr sz="1000" b="0" i="0" u="none" strike="noStrike" cap="none">
                <a:solidFill>
                  <a:schemeClr val="accent1"/>
                </a:solidFill>
                <a:latin typeface="Helvetica Neue"/>
                <a:ea typeface="Helvetica Neue"/>
                <a:cs typeface="Helvetica Neue"/>
                <a:sym typeface="Helvetica Neue"/>
              </a:defRPr>
            </a:lvl3pPr>
            <a:lvl4pPr marL="1828800" marR="0" lvl="3" indent="-292100" algn="l" rtl="0">
              <a:lnSpc>
                <a:spcPct val="90000"/>
              </a:lnSpc>
              <a:spcBef>
                <a:spcPts val="500"/>
              </a:spcBef>
              <a:spcAft>
                <a:spcPts val="0"/>
              </a:spcAft>
              <a:buClr>
                <a:schemeClr val="accent1"/>
              </a:buClr>
              <a:buSzPts val="1000"/>
              <a:buFont typeface="Arial"/>
              <a:buChar char="•"/>
              <a:defRPr sz="1000" b="0" i="0" u="none" strike="noStrike" cap="none">
                <a:solidFill>
                  <a:schemeClr val="accent1"/>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accent1"/>
              </a:buClr>
              <a:buSzPts val="1000"/>
              <a:buFont typeface="Arial"/>
              <a:buChar char="•"/>
              <a:defRPr sz="1000" b="0" i="0" u="none" strike="noStrike" cap="none">
                <a:solidFill>
                  <a:schemeClr val="accent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49963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688832595"/>
      </p:ext>
    </p:extLst>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p15:clr>
            <a:srgbClr val="EA4335"/>
          </p15:clr>
        </p15:guide>
        <p15:guide id="2" pos="288">
          <p15:clr>
            <a:srgbClr val="EA4335"/>
          </p15:clr>
        </p15:guide>
        <p15:guide id="3" pos="4608">
          <p15:clr>
            <a:srgbClr val="EA4335"/>
          </p15:clr>
        </p15:guide>
        <p15:guide id="4" orient="horz" pos="6048">
          <p15:clr>
            <a:srgbClr val="EA4335"/>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20_0.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hyperlink" Target="https://www.perfectserve.com/privacy-polic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telmediq.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hyperlink" Target="http://www.telmediq.com/" TargetMode="External"/><Relationship Id="rId4" Type="http://schemas.openxmlformats.org/officeDocument/2006/relationships/hyperlink" Target="https://www.perfectserve.com/privacy-polic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body" idx="2"/>
          </p:nvPr>
        </p:nvSpPr>
        <p:spPr>
          <a:xfrm>
            <a:off x="450025" y="1422399"/>
            <a:ext cx="6865175" cy="84828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4793"/>
              </a:buClr>
              <a:buSzPts val="1600"/>
              <a:buFont typeface="Calibri"/>
              <a:buNone/>
            </a:pPr>
            <a:r>
              <a:rPr lang="en-US" sz="1600">
                <a:solidFill>
                  <a:srgbClr val="00ABC8"/>
                </a:solidFill>
              </a:rPr>
              <a:t>Table of Contents</a:t>
            </a:r>
            <a:endParaRPr>
              <a:solidFill>
                <a:srgbClr val="00ABC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Downloading the </a:t>
            </a:r>
            <a:r>
              <a:rPr lang="en-US" sz="1200">
                <a:solidFill>
                  <a:srgbClr val="323E48"/>
                </a:solidFill>
              </a:rPr>
              <a:t>mobile application</a:t>
            </a:r>
            <a:r>
              <a:rPr lang="en-US" sz="1200" b="0">
                <a:solidFill>
                  <a:srgbClr val="323E48"/>
                </a:solidFill>
              </a:rPr>
              <a:t> ………………………………………………………….1</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Logging into the mobile application …………………………………………………………. 1</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Quick Reference Guide …………………………………………………………………….....2-3  </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Messages ……………………………………………………………………………………….4</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Composing a Message ………………………………………….........................................4-5</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Responding to Messages ……………………………………………………………………..6 </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Message History ………………………………………….......... …………………………….7</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Message Participants ………………………………………………………………………….7</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Forwarding Messages …………………………………………………………………………8 </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Silencing Messages ……………………………………………...........................................</a:t>
            </a:r>
            <a:r>
              <a:rPr lang="en-US" sz="1200">
                <a:solidFill>
                  <a:srgbClr val="323E48"/>
                </a:solidFill>
              </a:rPr>
              <a:t>9</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Searching Your Messages ……………………………………………………………………10</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Marking Your Message As Done …………………………………………………………….10-11</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Directory ………………………………………………………………………………………...12 </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Contact Details ……………………………………………..................................................1</a:t>
            </a:r>
            <a:r>
              <a:rPr lang="en-US" sz="1200">
                <a:solidFill>
                  <a:srgbClr val="323E48"/>
                </a:solidFill>
              </a:rPr>
              <a:t>2</a:t>
            </a: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Searching and Filtering Options ……………………………………………………………...13</a:t>
            </a:r>
            <a:endParaRPr lang="en-US"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Creating a Group of Contacts ………………….….………………………………………….14 </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Editing Saved Groups …………………………….…………. ……………………………….15</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Adding a Favorite ……………………………………….……………………………………..16</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Schedule Group ……………………………………………….. ………………………...…...17</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Broadcast Group ………………………………………………………………………...…….17</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Take a Shift ………………………………………………..………………………………….. 18</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Dialer ………………………………………..…………………………………………….…….</a:t>
            </a:r>
            <a:r>
              <a:rPr lang="en-US" sz="1200">
                <a:solidFill>
                  <a:srgbClr val="323E48"/>
                </a:solidFill>
              </a:rPr>
              <a:t>19</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Patients ………………………………………………………………………………………….20</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Viewing Patient Details ………………………………………………………………………..20</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Joining &amp; Leaving a Patient’s Care Team …………………………………………………..21</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Contacting a Patient’s Care Team ………………………………………………………......22</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Associating a Patient with an Existing Message ………………………………………...…23</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Associating a Patient with a New Message ……………………………………….........….24</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News &amp; Announcements ………………………………………………………….................25</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Dark Mode ………………………………………………………………..…………………….25</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Logging Out of the PerfectServe Clinical Collaboration Mobile App …………………..…26</a:t>
            </a:r>
            <a:endParaRPr sz="1200">
              <a:solidFill>
                <a:srgbClr val="323E48"/>
              </a:solidFill>
            </a:endParaRPr>
          </a:p>
          <a:p>
            <a:pPr marL="228600" lvl="0" indent="-228600" algn="l" rtl="0">
              <a:lnSpc>
                <a:spcPct val="70000"/>
              </a:lnSpc>
              <a:spcBef>
                <a:spcPts val="1000"/>
              </a:spcBef>
              <a:spcAft>
                <a:spcPts val="0"/>
              </a:spcAft>
              <a:buClr>
                <a:schemeClr val="dk1"/>
              </a:buClr>
              <a:buSzPts val="1000"/>
              <a:buFont typeface="Calibri"/>
              <a:buAutoNum type="arabicPeriod"/>
            </a:pPr>
            <a:r>
              <a:rPr lang="en-US" sz="1200" b="0">
                <a:solidFill>
                  <a:srgbClr val="323E48"/>
                </a:solidFill>
              </a:rPr>
              <a:t>FAQ | Support ……………………………………………………………………………….…</a:t>
            </a:r>
            <a:r>
              <a:rPr lang="en-US" sz="1200" b="0">
                <a:solidFill>
                  <a:schemeClr val="dk1"/>
                </a:solidFill>
              </a:rPr>
              <a:t>27</a:t>
            </a:r>
            <a:endParaRPr sz="1200"/>
          </a:p>
          <a:p>
            <a:pPr marL="0" lvl="0" indent="0" algn="l" rtl="0">
              <a:lnSpc>
                <a:spcPct val="90000"/>
              </a:lnSpc>
              <a:spcBef>
                <a:spcPts val="1000"/>
              </a:spcBef>
              <a:spcAft>
                <a:spcPts val="0"/>
              </a:spcAft>
              <a:buClr>
                <a:srgbClr val="014793"/>
              </a:buClr>
              <a:buSzPts val="2000"/>
              <a:buFont typeface="Calibri"/>
              <a:buNone/>
            </a:pPr>
            <a:endParaRPr sz="2000" b="0">
              <a:solidFill>
                <a:schemeClr val="dk1"/>
              </a:solidFill>
            </a:endParaRPr>
          </a:p>
          <a:p>
            <a:pPr marL="0" lvl="0" indent="0" algn="l" rtl="0">
              <a:lnSpc>
                <a:spcPct val="90000"/>
              </a:lnSpc>
              <a:spcBef>
                <a:spcPts val="1000"/>
              </a:spcBef>
              <a:spcAft>
                <a:spcPts val="0"/>
              </a:spcAft>
              <a:buClr>
                <a:srgbClr val="014793"/>
              </a:buClr>
              <a:buSzPts val="2000"/>
              <a:buFont typeface="Calibri"/>
              <a:buNone/>
            </a:pPr>
            <a:endParaRPr sz="2000" b="0">
              <a:solidFill>
                <a:schemeClr val="dk1"/>
              </a:solidFill>
            </a:endParaRPr>
          </a:p>
          <a:p>
            <a:pPr marL="0" lvl="0" indent="0" algn="l" rtl="0">
              <a:lnSpc>
                <a:spcPct val="90000"/>
              </a:lnSpc>
              <a:spcBef>
                <a:spcPts val="1000"/>
              </a:spcBef>
              <a:spcAft>
                <a:spcPts val="0"/>
              </a:spcAft>
              <a:buClr>
                <a:srgbClr val="014793"/>
              </a:buClr>
              <a:buSzPts val="2000"/>
              <a:buFont typeface="Calibri"/>
              <a:buNone/>
            </a:pPr>
            <a:endParaRPr sz="2000" b="0">
              <a:solidFill>
                <a:schemeClr val="dk1"/>
              </a:solidFill>
            </a:endParaRPr>
          </a:p>
          <a:p>
            <a:pPr marL="0" lvl="0" indent="0" algn="l" rtl="0">
              <a:lnSpc>
                <a:spcPct val="90000"/>
              </a:lnSpc>
              <a:spcBef>
                <a:spcPts val="1000"/>
              </a:spcBef>
              <a:spcAft>
                <a:spcPts val="0"/>
              </a:spcAft>
              <a:buClr>
                <a:srgbClr val="014793"/>
              </a:buClr>
              <a:buSzPts val="2000"/>
              <a:buFont typeface="Calibri"/>
              <a:buNone/>
            </a:pPr>
            <a:endParaRPr sz="2000" b="0">
              <a:solidFill>
                <a:schemeClr val="dk1"/>
              </a:solidFill>
            </a:endParaRPr>
          </a:p>
          <a:p>
            <a:pPr marL="0" lvl="0" indent="0" algn="l" rtl="0">
              <a:lnSpc>
                <a:spcPct val="90000"/>
              </a:lnSpc>
              <a:spcBef>
                <a:spcPts val="1000"/>
              </a:spcBef>
              <a:spcAft>
                <a:spcPts val="0"/>
              </a:spcAft>
              <a:buClr>
                <a:srgbClr val="014793"/>
              </a:buClr>
              <a:buSzPts val="2000"/>
              <a:buFont typeface="Calibri"/>
              <a:buNone/>
            </a:pPr>
            <a:endParaRPr sz="2000" b="0">
              <a:solidFill>
                <a:schemeClr val="dk1"/>
              </a:solidFill>
            </a:endParaRPr>
          </a:p>
          <a:p>
            <a:pPr marL="0" lvl="0" indent="0" algn="l" rtl="0">
              <a:lnSpc>
                <a:spcPct val="90000"/>
              </a:lnSpc>
              <a:spcBef>
                <a:spcPts val="1000"/>
              </a:spcBef>
              <a:spcAft>
                <a:spcPts val="0"/>
              </a:spcAft>
              <a:buClr>
                <a:schemeClr val="dk1"/>
              </a:buClr>
              <a:buSzPts val="1000"/>
              <a:buFont typeface="Calibri"/>
              <a:buNone/>
            </a:pPr>
            <a:endParaRPr/>
          </a:p>
          <a:p>
            <a:pPr marL="0" lvl="0" indent="0" algn="l" rtl="0">
              <a:lnSpc>
                <a:spcPct val="90000"/>
              </a:lnSpc>
              <a:spcBef>
                <a:spcPts val="1000"/>
              </a:spcBef>
              <a:spcAft>
                <a:spcPts val="0"/>
              </a:spcAft>
              <a:buClr>
                <a:srgbClr val="014793"/>
              </a:buClr>
              <a:buSzPts val="1000"/>
              <a:buFont typeface="Calibri"/>
              <a:buNone/>
            </a:pPr>
            <a:endParaRPr sz="1000" b="0">
              <a:solidFill>
                <a:schemeClr val="dk1"/>
              </a:solidFill>
            </a:endParaRPr>
          </a:p>
          <a:p>
            <a:pPr marL="0" lvl="0" indent="0" algn="l" rtl="0">
              <a:lnSpc>
                <a:spcPct val="90000"/>
              </a:lnSpc>
              <a:spcBef>
                <a:spcPts val="1000"/>
              </a:spcBef>
              <a:spcAft>
                <a:spcPts val="0"/>
              </a:spcAft>
              <a:buClr>
                <a:schemeClr val="dk1"/>
              </a:buClr>
              <a:buSzPts val="1200"/>
              <a:buFont typeface="Calibri"/>
              <a:buNone/>
            </a:pPr>
            <a:r>
              <a:rPr lang="en-US" sz="1200" b="0">
                <a:solidFill>
                  <a:schemeClr val="dk1"/>
                </a:solidFill>
              </a:rPr>
              <a:t>   </a:t>
            </a:r>
            <a:endParaRPr/>
          </a:p>
          <a:p>
            <a:pPr marL="0" lvl="0" indent="0" algn="l" rtl="0">
              <a:lnSpc>
                <a:spcPct val="90000"/>
              </a:lnSpc>
              <a:spcBef>
                <a:spcPts val="1000"/>
              </a:spcBef>
              <a:spcAft>
                <a:spcPts val="0"/>
              </a:spcAft>
              <a:buClr>
                <a:srgbClr val="014793"/>
              </a:buClr>
              <a:buSzPts val="1200"/>
              <a:buFont typeface="Calibri"/>
              <a:buNone/>
            </a:pPr>
            <a:endParaRPr sz="1200" b="0">
              <a:solidFill>
                <a:schemeClr val="dk1"/>
              </a:solidFill>
            </a:endParaRPr>
          </a:p>
          <a:p>
            <a:pPr marL="228600" lvl="0" indent="-152400" algn="l" rtl="0">
              <a:lnSpc>
                <a:spcPct val="90000"/>
              </a:lnSpc>
              <a:spcBef>
                <a:spcPts val="1000"/>
              </a:spcBef>
              <a:spcAft>
                <a:spcPts val="0"/>
              </a:spcAft>
              <a:buClr>
                <a:srgbClr val="014793"/>
              </a:buClr>
              <a:buSzPts val="1200"/>
              <a:buFont typeface="Calibri"/>
              <a:buNone/>
            </a:pPr>
            <a:endParaRPr sz="1200" b="0">
              <a:solidFill>
                <a:schemeClr val="dk1"/>
              </a:solidFill>
            </a:endParaRPr>
          </a:p>
          <a:p>
            <a:pPr marL="228600" lvl="0" indent="-152400" algn="l" rtl="0">
              <a:lnSpc>
                <a:spcPct val="90000"/>
              </a:lnSpc>
              <a:spcBef>
                <a:spcPts val="1000"/>
              </a:spcBef>
              <a:spcAft>
                <a:spcPts val="0"/>
              </a:spcAft>
              <a:buClr>
                <a:srgbClr val="014793"/>
              </a:buClr>
              <a:buSzPts val="1200"/>
              <a:buFont typeface="Calibri"/>
              <a:buNone/>
            </a:pPr>
            <a:endParaRPr sz="1200" b="0">
              <a:solidFill>
                <a:schemeClr val="dk1"/>
              </a:solidFill>
            </a:endParaRPr>
          </a:p>
          <a:p>
            <a:pPr marL="228600" lvl="0" indent="-152400" algn="l" rtl="0">
              <a:lnSpc>
                <a:spcPct val="90000"/>
              </a:lnSpc>
              <a:spcBef>
                <a:spcPts val="1000"/>
              </a:spcBef>
              <a:spcAft>
                <a:spcPts val="0"/>
              </a:spcAft>
              <a:buClr>
                <a:srgbClr val="014793"/>
              </a:buClr>
              <a:buSzPts val="1200"/>
              <a:buFont typeface="Calibri"/>
              <a:buNone/>
            </a:pPr>
            <a:endParaRPr sz="1200" b="0">
              <a:solidFill>
                <a:schemeClr val="dk1"/>
              </a:solidFill>
            </a:endParaRPr>
          </a:p>
          <a:p>
            <a:pPr marL="228600" lvl="0" indent="-152400" algn="l" rtl="0">
              <a:lnSpc>
                <a:spcPct val="90000"/>
              </a:lnSpc>
              <a:spcBef>
                <a:spcPts val="1000"/>
              </a:spcBef>
              <a:spcAft>
                <a:spcPts val="0"/>
              </a:spcAft>
              <a:buClr>
                <a:srgbClr val="014793"/>
              </a:buClr>
              <a:buSzPts val="1200"/>
              <a:buFont typeface="Calibri"/>
              <a:buNone/>
            </a:pPr>
            <a:endParaRPr sz="1200" b="0">
              <a:solidFill>
                <a:schemeClr val="dk1"/>
              </a:solidFill>
            </a:endParaRPr>
          </a:p>
          <a:p>
            <a:pPr marL="228600" lvl="0" indent="-152400" algn="l" rtl="0">
              <a:lnSpc>
                <a:spcPct val="90000"/>
              </a:lnSpc>
              <a:spcBef>
                <a:spcPts val="1000"/>
              </a:spcBef>
              <a:spcAft>
                <a:spcPts val="0"/>
              </a:spcAft>
              <a:buClr>
                <a:srgbClr val="014793"/>
              </a:buClr>
              <a:buSzPts val="1200"/>
              <a:buFont typeface="Calibri"/>
              <a:buNone/>
            </a:pPr>
            <a:endParaRPr sz="1200" b="0">
              <a:solidFill>
                <a:schemeClr val="dk1"/>
              </a:solidFill>
            </a:endParaRPr>
          </a:p>
          <a:p>
            <a:pPr marL="228600" lvl="0" indent="-152400" algn="l" rtl="0">
              <a:lnSpc>
                <a:spcPct val="90000"/>
              </a:lnSpc>
              <a:spcBef>
                <a:spcPts val="1000"/>
              </a:spcBef>
              <a:spcAft>
                <a:spcPts val="0"/>
              </a:spcAft>
              <a:buClr>
                <a:srgbClr val="014793"/>
              </a:buClr>
              <a:buSzPts val="1200"/>
              <a:buFont typeface="Calibri"/>
              <a:buNone/>
            </a:pPr>
            <a:endParaRPr sz="1200" b="0"/>
          </a:p>
        </p:txBody>
      </p:sp>
      <p:sp>
        <p:nvSpPr>
          <p:cNvPr id="2" name="Subtitle 2">
            <a:extLst>
              <a:ext uri="{FF2B5EF4-FFF2-40B4-BE49-F238E27FC236}">
                <a16:creationId xmlns:a16="http://schemas.microsoft.com/office/drawing/2014/main" id="{C1FB7DBE-F6F7-0FC5-08E6-6938C0D3FFA8}"/>
              </a:ext>
            </a:extLst>
          </p:cNvPr>
          <p:cNvSpPr>
            <a:spLocks noGrp="1"/>
          </p:cNvSpPr>
          <p:nvPr>
            <p:ph type="subTitle" idx="1"/>
          </p:nvPr>
        </p:nvSpPr>
        <p:spPr>
          <a:xfrm>
            <a:off x="450025" y="835350"/>
            <a:ext cx="7470600" cy="338700"/>
          </a:xfrm>
        </p:spPr>
        <p:txBody>
          <a:bodyPr/>
          <a:lstStyle/>
          <a:p>
            <a:r>
              <a:rPr lang="nb-NO" sz="1400">
                <a:solidFill>
                  <a:schemeClr val="lt1"/>
                </a:solidFill>
                <a:latin typeface="+mj-lt"/>
                <a:ea typeface="Calibri"/>
                <a:cs typeface="Calibri"/>
                <a:sym typeface="Calibri"/>
              </a:rPr>
              <a:t>Comprehensive User Guide for iOS</a:t>
            </a:r>
            <a:endParaRPr lang="nb-NO" sz="1400">
              <a:latin typeface="+mj-lt"/>
            </a:endParaRPr>
          </a:p>
          <a:p>
            <a:endParaRPr lang="en-US"/>
          </a:p>
        </p:txBody>
      </p:sp>
      <p:sp>
        <p:nvSpPr>
          <p:cNvPr id="3" name="Title 1">
            <a:extLst>
              <a:ext uri="{FF2B5EF4-FFF2-40B4-BE49-F238E27FC236}">
                <a16:creationId xmlns:a16="http://schemas.microsoft.com/office/drawing/2014/main" id="{850453D8-0B92-5E19-BD41-C3056961D752}"/>
              </a:ext>
            </a:extLst>
          </p:cNvPr>
          <p:cNvSpPr>
            <a:spLocks noGrp="1"/>
          </p:cNvSpPr>
          <p:nvPr>
            <p:ph type="title"/>
          </p:nvPr>
        </p:nvSpPr>
        <p:spPr>
          <a:xfrm>
            <a:off x="450025" y="153186"/>
            <a:ext cx="5465700" cy="603300"/>
          </a:xfrm>
        </p:spPr>
        <p:txBody>
          <a:bodyPr/>
          <a:lstStyle/>
          <a:p>
            <a:r>
              <a:rPr lang="en-US"/>
              <a:t>Mobile Application</a:t>
            </a:r>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8" name="Picture 7">
            <a:extLst>
              <a:ext uri="{FF2B5EF4-FFF2-40B4-BE49-F238E27FC236}">
                <a16:creationId xmlns:a16="http://schemas.microsoft.com/office/drawing/2014/main" id="{464043EA-DC17-99A7-A3ED-1DB60E311CAE}"/>
              </a:ext>
            </a:extLst>
          </p:cNvPr>
          <p:cNvPicPr>
            <a:picLocks noChangeAspect="1"/>
          </p:cNvPicPr>
          <p:nvPr/>
        </p:nvPicPr>
        <p:blipFill>
          <a:blip r:embed="rId3"/>
          <a:stretch>
            <a:fillRect/>
          </a:stretch>
        </p:blipFill>
        <p:spPr>
          <a:xfrm>
            <a:off x="5283894" y="3634925"/>
            <a:ext cx="2319020" cy="5029200"/>
          </a:xfrm>
          <a:prstGeom prst="round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21512417-47CA-1D97-38B0-FF76C9F5E9E0}"/>
              </a:ext>
            </a:extLst>
          </p:cNvPr>
          <p:cNvPicPr>
            <a:picLocks noChangeAspect="1"/>
          </p:cNvPicPr>
          <p:nvPr/>
        </p:nvPicPr>
        <p:blipFill>
          <a:blip r:embed="rId4"/>
          <a:stretch>
            <a:fillRect/>
          </a:stretch>
        </p:blipFill>
        <p:spPr>
          <a:xfrm>
            <a:off x="2745430" y="3655019"/>
            <a:ext cx="2319020" cy="5029200"/>
          </a:xfrm>
          <a:prstGeom prst="round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B88A1781-F98D-DAD6-4090-A4778721E5A2}"/>
              </a:ext>
            </a:extLst>
          </p:cNvPr>
          <p:cNvPicPr>
            <a:picLocks noChangeAspect="1"/>
          </p:cNvPicPr>
          <p:nvPr/>
        </p:nvPicPr>
        <p:blipFill>
          <a:blip r:embed="rId5"/>
          <a:stretch>
            <a:fillRect/>
          </a:stretch>
        </p:blipFill>
        <p:spPr>
          <a:xfrm>
            <a:off x="206966" y="3634925"/>
            <a:ext cx="2319020" cy="5029200"/>
          </a:xfrm>
          <a:prstGeom prst="roundRect">
            <a:avLst/>
          </a:prstGeom>
          <a:effectLst>
            <a:outerShdw blurRad="50800" dist="38100" dir="5400000" algn="t" rotWithShape="0">
              <a:prstClr val="black">
                <a:alpha val="40000"/>
              </a:prstClr>
            </a:outerShdw>
          </a:effectLst>
        </p:spPr>
      </p:pic>
      <p:sp>
        <p:nvSpPr>
          <p:cNvPr id="282" name="Google Shape;282;p11"/>
          <p:cNvSpPr txBox="1">
            <a:spLocks noGrp="1"/>
          </p:cNvSpPr>
          <p:nvPr>
            <p:ph type="body" idx="1"/>
          </p:nvPr>
        </p:nvSpPr>
        <p:spPr>
          <a:xfrm>
            <a:off x="352425" y="990600"/>
            <a:ext cx="7185675" cy="84118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Silencing Messages</a:t>
            </a:r>
            <a:endParaRPr sz="1600">
              <a:solidFill>
                <a:srgbClr val="00ABC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tx1"/>
                </a:solidFill>
                <a:latin typeface="+mn-lt"/>
                <a:ea typeface="Calibri"/>
                <a:cs typeface="Calibri"/>
                <a:sym typeface="Calibri"/>
              </a:rPr>
              <a:t>To stop all alerts for a specific message, you can silence the message.</a:t>
            </a:r>
            <a:endParaRPr lang="en-US"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From the main </a:t>
            </a:r>
            <a:r>
              <a:rPr lang="en-US" sz="1200" b="1">
                <a:solidFill>
                  <a:schemeClr val="tx1"/>
                </a:solidFill>
                <a:latin typeface="+mn-lt"/>
                <a:ea typeface="Calibri"/>
                <a:cs typeface="Calibri"/>
                <a:sym typeface="Calibri"/>
              </a:rPr>
              <a:t>Messages</a:t>
            </a:r>
            <a:r>
              <a:rPr lang="en-US" sz="1200">
                <a:solidFill>
                  <a:schemeClr val="tx1"/>
                </a:solidFill>
                <a:latin typeface="+mn-lt"/>
                <a:ea typeface="Calibri"/>
                <a:cs typeface="Calibri"/>
                <a:sym typeface="Calibri"/>
              </a:rPr>
              <a:t> tab, swipe the message to the left; select </a:t>
            </a:r>
            <a:r>
              <a:rPr lang="en-US" sz="1200" b="1">
                <a:solidFill>
                  <a:schemeClr val="tx1"/>
                </a:solidFill>
                <a:latin typeface="+mn-lt"/>
                <a:ea typeface="Calibri"/>
                <a:cs typeface="Calibri"/>
                <a:sym typeface="Calibri"/>
              </a:rPr>
              <a:t>Silence.</a:t>
            </a:r>
            <a:endParaRPr lang="en-US" sz="1200">
              <a:solidFill>
                <a:schemeClr val="tx1"/>
              </a:solidFill>
              <a:latin typeface="+mn-lt"/>
            </a:endParaRPr>
          </a:p>
          <a:p>
            <a:pPr marL="452437" lvl="4" indent="-228600" algn="l" rtl="0">
              <a:lnSpc>
                <a:spcPct val="150000"/>
              </a:lnSpc>
              <a:spcBef>
                <a:spcPts val="500"/>
              </a:spcBef>
              <a:spcAft>
                <a:spcPts val="0"/>
              </a:spcAft>
              <a:buClr>
                <a:schemeClr val="dk1"/>
              </a:buClr>
              <a:buSzPts val="1200"/>
              <a:buAutoNum type="arabicPeriod" startAt="2"/>
            </a:pPr>
            <a:r>
              <a:rPr lang="en-US" sz="1200">
                <a:solidFill>
                  <a:schemeClr val="tx1"/>
                </a:solidFill>
                <a:latin typeface="+mn-lt"/>
                <a:ea typeface="Calibri"/>
                <a:cs typeface="Calibri"/>
                <a:sym typeface="Calibri"/>
              </a:rPr>
              <a:t>Inside the message, select the </a:t>
            </a:r>
            <a:r>
              <a:rPr lang="en-US" sz="1200" b="1">
                <a:solidFill>
                  <a:schemeClr val="tx1"/>
                </a:solidFill>
                <a:latin typeface="+mn-lt"/>
                <a:ea typeface="Calibri"/>
                <a:cs typeface="Calibri"/>
                <a:sym typeface="Calibri"/>
              </a:rPr>
              <a:t>three ellipses</a:t>
            </a:r>
            <a:r>
              <a:rPr lang="en-US" sz="1200">
                <a:solidFill>
                  <a:schemeClr val="tx1"/>
                </a:solidFill>
                <a:latin typeface="+mn-lt"/>
                <a:ea typeface="Calibri"/>
                <a:cs typeface="Calibri"/>
                <a:sym typeface="Calibri"/>
              </a:rPr>
              <a:t> in the upper-right corner; select </a:t>
            </a:r>
            <a:r>
              <a:rPr lang="en-US" sz="1200" b="1">
                <a:solidFill>
                  <a:schemeClr val="tx1"/>
                </a:solidFill>
                <a:latin typeface="+mn-lt"/>
                <a:ea typeface="Calibri"/>
                <a:cs typeface="Calibri"/>
                <a:sym typeface="Calibri"/>
              </a:rPr>
              <a:t>Silence.</a:t>
            </a:r>
          </a:p>
          <a:p>
            <a:pPr marL="452437" lvl="4" indent="-228600">
              <a:lnSpc>
                <a:spcPct val="150000"/>
              </a:lnSpc>
              <a:spcBef>
                <a:spcPts val="500"/>
              </a:spcBef>
              <a:buClr>
                <a:schemeClr val="dk1"/>
              </a:buClr>
              <a:buSzPts val="1200"/>
              <a:buFont typeface="Arial"/>
              <a:buAutoNum type="arabicPeriod" startAt="2"/>
            </a:pPr>
            <a:r>
              <a:rPr lang="en-US" sz="1200">
                <a:solidFill>
                  <a:schemeClr val="tx1"/>
                </a:solidFill>
              </a:rPr>
              <a:t>Select the amount of time you wish the silence your alerts. </a:t>
            </a:r>
          </a:p>
          <a:p>
            <a:pPr marL="452437" lvl="4" indent="-228600" algn="l" rtl="0">
              <a:lnSpc>
                <a:spcPct val="150000"/>
              </a:lnSpc>
              <a:spcBef>
                <a:spcPts val="500"/>
              </a:spcBef>
              <a:spcAft>
                <a:spcPts val="0"/>
              </a:spcAft>
              <a:buClr>
                <a:schemeClr val="dk1"/>
              </a:buClr>
              <a:buSzPts val="1200"/>
              <a:buAutoNum type="arabicPeriod" startAt="2"/>
            </a:pPr>
            <a:endParaRPr lang="en-US" sz="1200">
              <a:solidFill>
                <a:schemeClr val="tx1"/>
              </a:solidFill>
              <a:latin typeface="+mn-lt"/>
            </a:endParaRPr>
          </a:p>
          <a:p>
            <a:pPr marL="452437" lvl="4" indent="-158750" algn="l" rtl="0">
              <a:lnSpc>
                <a:spcPct val="150000"/>
              </a:lnSpc>
              <a:spcBef>
                <a:spcPts val="500"/>
              </a:spcBef>
              <a:spcAft>
                <a:spcPts val="0"/>
              </a:spcAft>
              <a:buClr>
                <a:schemeClr val="accent1"/>
              </a:buClr>
              <a:buSzPts val="1100"/>
              <a:buFont typeface="Calibri"/>
              <a:buNone/>
            </a:pPr>
            <a:endParaRPr sz="1200" b="1">
              <a:solidFill>
                <a:srgbClr val="323E48"/>
              </a:solidFill>
              <a:latin typeface="+mn-lt"/>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sz="1200" b="1">
              <a:solidFill>
                <a:srgbClr val="323E48"/>
              </a:solidFill>
              <a:latin typeface="+mn-lt"/>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sp>
        <p:nvSpPr>
          <p:cNvPr id="285" name="Google Shape;285;p11"/>
          <p:cNvSpPr/>
          <p:nvPr/>
        </p:nvSpPr>
        <p:spPr>
          <a:xfrm>
            <a:off x="1578692" y="4966373"/>
            <a:ext cx="588804" cy="5153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11"/>
          <p:cNvSpPr/>
          <p:nvPr/>
        </p:nvSpPr>
        <p:spPr>
          <a:xfrm>
            <a:off x="4750006" y="3965033"/>
            <a:ext cx="272011" cy="280592"/>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1"/>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10</a:t>
            </a:r>
            <a:endParaRPr sz="1200" b="0" i="0" u="none" strike="noStrike" cap="none">
              <a:solidFill>
                <a:schemeClr val="lt1"/>
              </a:solidFill>
              <a:latin typeface="Calibri"/>
              <a:ea typeface="Calibri"/>
              <a:cs typeface="Calibri"/>
              <a:sym typeface="Calibri"/>
            </a:endParaRPr>
          </a:p>
        </p:txBody>
      </p:sp>
      <p:sp>
        <p:nvSpPr>
          <p:cNvPr id="5" name="Google Shape;285;p11">
            <a:extLst>
              <a:ext uri="{FF2B5EF4-FFF2-40B4-BE49-F238E27FC236}">
                <a16:creationId xmlns:a16="http://schemas.microsoft.com/office/drawing/2014/main" id="{27EFE46B-E99B-FA40-E27C-7B4A3EE9CE82}"/>
              </a:ext>
            </a:extLst>
          </p:cNvPr>
          <p:cNvSpPr/>
          <p:nvPr/>
        </p:nvSpPr>
        <p:spPr>
          <a:xfrm>
            <a:off x="3456490" y="7391128"/>
            <a:ext cx="893604" cy="436820"/>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Rectangle 8">
            <a:extLst>
              <a:ext uri="{FF2B5EF4-FFF2-40B4-BE49-F238E27FC236}">
                <a16:creationId xmlns:a16="http://schemas.microsoft.com/office/drawing/2014/main" id="{8ED534B7-8B2D-E8B6-720A-2AE4B69B601E}"/>
              </a:ext>
            </a:extLst>
          </p:cNvPr>
          <p:cNvSpPr/>
          <p:nvPr/>
        </p:nvSpPr>
        <p:spPr>
          <a:xfrm>
            <a:off x="5392397" y="6460621"/>
            <a:ext cx="2099242" cy="16493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 name="Picture 1">
            <a:extLst>
              <a:ext uri="{FF2B5EF4-FFF2-40B4-BE49-F238E27FC236}">
                <a16:creationId xmlns:a16="http://schemas.microsoft.com/office/drawing/2014/main" id="{B260A8B1-9E8B-3976-6448-053DBA0CA4AB}"/>
              </a:ext>
            </a:extLst>
          </p:cNvPr>
          <p:cNvPicPr>
            <a:picLocks noChangeAspect="1"/>
          </p:cNvPicPr>
          <p:nvPr/>
        </p:nvPicPr>
        <p:blipFill>
          <a:blip r:embed="rId3"/>
          <a:stretch>
            <a:fillRect/>
          </a:stretch>
        </p:blipFill>
        <p:spPr>
          <a:xfrm>
            <a:off x="5313414" y="559681"/>
            <a:ext cx="2011680" cy="4362681"/>
          </a:xfrm>
          <a:prstGeom prst="roundRect">
            <a:avLst/>
          </a:prstGeom>
          <a:effectLst>
            <a:outerShdw blurRad="50800" dist="38100" dir="5400000" algn="t" rotWithShape="0">
              <a:prstClr val="black">
                <a:alpha val="40000"/>
              </a:prstClr>
            </a:outerShdw>
          </a:effectLst>
        </p:spPr>
      </p:pic>
      <p:sp>
        <p:nvSpPr>
          <p:cNvPr id="299" name="Google Shape;299;p12"/>
          <p:cNvSpPr txBox="1">
            <a:spLocks noGrp="1"/>
          </p:cNvSpPr>
          <p:nvPr>
            <p:ph type="body" idx="1"/>
          </p:nvPr>
        </p:nvSpPr>
        <p:spPr>
          <a:xfrm>
            <a:off x="361950" y="914400"/>
            <a:ext cx="4414718" cy="84880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Searching Your Messages</a:t>
            </a:r>
            <a:endParaRPr sz="1600">
              <a:solidFill>
                <a:srgbClr val="00ABC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rgbClr val="323E48"/>
                </a:solidFill>
                <a:latin typeface="+mn-lt"/>
                <a:ea typeface="Calibri"/>
                <a:cs typeface="Calibri"/>
                <a:sym typeface="Calibri"/>
              </a:rPr>
              <a:t>The </a:t>
            </a:r>
            <a:r>
              <a:rPr lang="en-US" sz="1200" b="1">
                <a:solidFill>
                  <a:srgbClr val="323E48"/>
                </a:solidFill>
                <a:latin typeface="+mn-lt"/>
                <a:ea typeface="Calibri"/>
                <a:cs typeface="Calibri"/>
                <a:sym typeface="Calibri"/>
              </a:rPr>
              <a:t>top</a:t>
            </a:r>
            <a:r>
              <a:rPr lang="en-US" sz="1200">
                <a:solidFill>
                  <a:srgbClr val="323E48"/>
                </a:solidFill>
                <a:latin typeface="+mn-lt"/>
                <a:ea typeface="Calibri"/>
                <a:cs typeface="Calibri"/>
                <a:sym typeface="Calibri"/>
              </a:rPr>
              <a:t> </a:t>
            </a:r>
            <a:r>
              <a:rPr lang="en-US" sz="1200" b="1">
                <a:solidFill>
                  <a:srgbClr val="323E48"/>
                </a:solidFill>
                <a:latin typeface="+mn-lt"/>
                <a:ea typeface="Calibri"/>
                <a:cs typeface="Calibri"/>
                <a:sym typeface="Calibri"/>
              </a:rPr>
              <a:t>search</a:t>
            </a:r>
            <a:r>
              <a:rPr lang="en-US" sz="1200">
                <a:solidFill>
                  <a:srgbClr val="323E48"/>
                </a:solidFill>
                <a:latin typeface="+mn-lt"/>
                <a:ea typeface="Calibri"/>
                <a:cs typeface="Calibri"/>
                <a:sym typeface="Calibri"/>
              </a:rPr>
              <a:t> </a:t>
            </a:r>
            <a:r>
              <a:rPr lang="en-US" sz="1200" b="1">
                <a:solidFill>
                  <a:srgbClr val="323E48"/>
                </a:solidFill>
                <a:latin typeface="+mn-lt"/>
                <a:ea typeface="Calibri"/>
                <a:cs typeface="Calibri"/>
                <a:sym typeface="Calibri"/>
              </a:rPr>
              <a:t>bar</a:t>
            </a:r>
            <a:r>
              <a:rPr lang="en-US" sz="1200">
                <a:solidFill>
                  <a:srgbClr val="323E48"/>
                </a:solidFill>
                <a:latin typeface="+mn-lt"/>
                <a:ea typeface="Calibri"/>
                <a:cs typeface="Calibri"/>
                <a:sym typeface="Calibri"/>
              </a:rPr>
              <a:t> allows you to search your Messages for a specific message.</a:t>
            </a:r>
            <a:endParaRPr sz="1200" b="1">
              <a:solidFill>
                <a:srgbClr val="323E48"/>
              </a:solidFill>
              <a:latin typeface="+mn-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b="1">
                <a:solidFill>
                  <a:srgbClr val="00ABC8"/>
                </a:solidFill>
                <a:latin typeface="+mj-lt"/>
                <a:ea typeface="Calibri"/>
                <a:cs typeface="Calibri"/>
                <a:sym typeface="Calibri"/>
              </a:rPr>
              <a:t>Marking Your Message As Done</a:t>
            </a:r>
            <a:endParaRPr sz="1600">
              <a:solidFill>
                <a:srgbClr val="00ABC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tx1"/>
                </a:solidFill>
                <a:latin typeface="+mn-lt"/>
                <a:ea typeface="Calibri"/>
                <a:cs typeface="Calibri"/>
                <a:sym typeface="Calibri"/>
              </a:rPr>
              <a:t>When you no longer need the message to be active in the Inbox tab of your Messages, you can now archive them to the </a:t>
            </a:r>
            <a:r>
              <a:rPr lang="en-US" sz="1200" b="1">
                <a:solidFill>
                  <a:schemeClr val="tx1"/>
                </a:solidFill>
                <a:latin typeface="+mn-lt"/>
                <a:ea typeface="Calibri"/>
                <a:cs typeface="Calibri"/>
                <a:sym typeface="Calibri"/>
              </a:rPr>
              <a:t>Done</a:t>
            </a:r>
            <a:r>
              <a:rPr lang="en-US" sz="1200">
                <a:solidFill>
                  <a:schemeClr val="tx1"/>
                </a:solidFill>
                <a:latin typeface="+mn-lt"/>
                <a:ea typeface="Calibri"/>
                <a:cs typeface="Calibri"/>
                <a:sym typeface="Calibri"/>
              </a:rPr>
              <a:t> tab of your Messages.</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From the main </a:t>
            </a:r>
            <a:r>
              <a:rPr lang="en-US" sz="1200" b="1">
                <a:solidFill>
                  <a:schemeClr val="tx1"/>
                </a:solidFill>
                <a:latin typeface="+mn-lt"/>
                <a:ea typeface="Calibri"/>
                <a:cs typeface="Calibri"/>
                <a:sym typeface="Calibri"/>
              </a:rPr>
              <a:t>Messages</a:t>
            </a:r>
            <a:r>
              <a:rPr lang="en-US" sz="1200">
                <a:solidFill>
                  <a:schemeClr val="tx1"/>
                </a:solidFill>
                <a:latin typeface="+mn-lt"/>
                <a:ea typeface="Calibri"/>
                <a:cs typeface="Calibri"/>
                <a:sym typeface="Calibri"/>
              </a:rPr>
              <a:t> tab, swipe the message to the left; select </a:t>
            </a:r>
            <a:r>
              <a:rPr lang="en-US" sz="1200" b="1">
                <a:solidFill>
                  <a:schemeClr val="tx1"/>
                </a:solidFill>
                <a:latin typeface="+mn-lt"/>
                <a:ea typeface="Calibri"/>
                <a:cs typeface="Calibri"/>
                <a:sym typeface="Calibri"/>
              </a:rPr>
              <a:t>Done.</a:t>
            </a:r>
            <a:endParaRPr lang="en-US" sz="1200" b="1">
              <a:solidFill>
                <a:schemeClr val="tx1"/>
              </a:solidFill>
              <a:latin typeface="Calibri"/>
              <a:ea typeface="Calibri"/>
              <a:cs typeface="Calibri"/>
              <a:sym typeface="Calibri"/>
            </a:endParaRPr>
          </a:p>
          <a:p>
            <a:pPr marL="452437" lvl="4" indent="-152400">
              <a:lnSpc>
                <a:spcPct val="150000"/>
              </a:lnSpc>
              <a:spcBef>
                <a:spcPts val="500"/>
              </a:spcBef>
              <a:buClr>
                <a:schemeClr val="accent1"/>
              </a:buClr>
              <a:buSzPts val="1200"/>
              <a:buNone/>
            </a:pPr>
            <a:r>
              <a:rPr lang="en-US" sz="1200" i="1">
                <a:solidFill>
                  <a:schemeClr val="tx1"/>
                </a:solidFill>
                <a:latin typeface="Calibri"/>
                <a:ea typeface="Calibri"/>
                <a:cs typeface="Calibri"/>
                <a:sym typeface="Calibri"/>
              </a:rPr>
              <a:t>Note: A message must be read before it can be marked as done. </a:t>
            </a:r>
            <a:endParaRPr lang="en-US" sz="1200" i="1">
              <a:solidFill>
                <a:schemeClr val="tx1"/>
              </a:solidFill>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100"/>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sp>
        <p:nvSpPr>
          <p:cNvPr id="302" name="Google Shape;302;p12"/>
          <p:cNvSpPr/>
          <p:nvPr/>
        </p:nvSpPr>
        <p:spPr>
          <a:xfrm>
            <a:off x="5345314" y="1005197"/>
            <a:ext cx="1826597" cy="308438"/>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12"/>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11</a:t>
            </a:r>
            <a:endParaRPr sz="12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8D7BFA9-6270-8BFD-022D-7D0F7279AF72}"/>
              </a:ext>
            </a:extLst>
          </p:cNvPr>
          <p:cNvPicPr>
            <a:picLocks noChangeAspect="1"/>
          </p:cNvPicPr>
          <p:nvPr/>
        </p:nvPicPr>
        <p:blipFill>
          <a:blip r:embed="rId4"/>
          <a:stretch>
            <a:fillRect/>
          </a:stretch>
        </p:blipFill>
        <p:spPr>
          <a:xfrm>
            <a:off x="5313414" y="5029200"/>
            <a:ext cx="2011680" cy="4362680"/>
          </a:xfrm>
          <a:prstGeom prst="roundRect">
            <a:avLst/>
          </a:prstGeom>
          <a:effectLst>
            <a:outerShdw blurRad="50800" dist="38100" dir="5400000" algn="t" rotWithShape="0">
              <a:prstClr val="black">
                <a:alpha val="40000"/>
              </a:prstClr>
            </a:outerShdw>
          </a:effectLst>
        </p:spPr>
      </p:pic>
      <p:cxnSp>
        <p:nvCxnSpPr>
          <p:cNvPr id="4" name="Google Shape;204;p8">
            <a:extLst>
              <a:ext uri="{FF2B5EF4-FFF2-40B4-BE49-F238E27FC236}">
                <a16:creationId xmlns:a16="http://schemas.microsoft.com/office/drawing/2014/main" id="{FE8C837F-2A54-9842-5179-ED3A9CDC0CB7}"/>
              </a:ext>
            </a:extLst>
          </p:cNvPr>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5" name="Google Shape;285;p11">
            <a:extLst>
              <a:ext uri="{FF2B5EF4-FFF2-40B4-BE49-F238E27FC236}">
                <a16:creationId xmlns:a16="http://schemas.microsoft.com/office/drawing/2014/main" id="{826A398C-BFF9-CAC3-605A-D0F6C52367F8}"/>
              </a:ext>
            </a:extLst>
          </p:cNvPr>
          <p:cNvSpPr/>
          <p:nvPr/>
        </p:nvSpPr>
        <p:spPr>
          <a:xfrm>
            <a:off x="6845667" y="1679635"/>
            <a:ext cx="588804" cy="5153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285;p11">
            <a:extLst>
              <a:ext uri="{FF2B5EF4-FFF2-40B4-BE49-F238E27FC236}">
                <a16:creationId xmlns:a16="http://schemas.microsoft.com/office/drawing/2014/main" id="{AC4CCDBD-FF0D-B4F5-94A2-50100F08E8F2}"/>
              </a:ext>
            </a:extLst>
          </p:cNvPr>
          <p:cNvSpPr/>
          <p:nvPr/>
        </p:nvSpPr>
        <p:spPr>
          <a:xfrm>
            <a:off x="5730449" y="7414590"/>
            <a:ext cx="1207063" cy="337149"/>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285;p11">
            <a:extLst>
              <a:ext uri="{FF2B5EF4-FFF2-40B4-BE49-F238E27FC236}">
                <a16:creationId xmlns:a16="http://schemas.microsoft.com/office/drawing/2014/main" id="{C9778A90-EC7E-9E68-0EB2-6DA23A3C0D72}"/>
              </a:ext>
            </a:extLst>
          </p:cNvPr>
          <p:cNvSpPr/>
          <p:nvPr/>
        </p:nvSpPr>
        <p:spPr>
          <a:xfrm>
            <a:off x="7051760" y="5303543"/>
            <a:ext cx="238494" cy="22807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5" name="Picture 4">
            <a:extLst>
              <a:ext uri="{FF2B5EF4-FFF2-40B4-BE49-F238E27FC236}">
                <a16:creationId xmlns:a16="http://schemas.microsoft.com/office/drawing/2014/main" id="{AB78D49C-14BC-06F7-9752-44B2665996DB}"/>
              </a:ext>
            </a:extLst>
          </p:cNvPr>
          <p:cNvPicPr>
            <a:picLocks noChangeAspect="1"/>
          </p:cNvPicPr>
          <p:nvPr/>
        </p:nvPicPr>
        <p:blipFill>
          <a:blip r:embed="rId3"/>
          <a:stretch>
            <a:fillRect/>
          </a:stretch>
        </p:blipFill>
        <p:spPr>
          <a:xfrm>
            <a:off x="5313414" y="559681"/>
            <a:ext cx="2011680" cy="4362681"/>
          </a:xfrm>
          <a:prstGeom prst="roundRect">
            <a:avLst/>
          </a:prstGeom>
          <a:effectLst>
            <a:outerShdw blurRad="50800" dist="38100" dir="5400000" algn="t" rotWithShape="0">
              <a:prstClr val="black">
                <a:alpha val="40000"/>
              </a:prstClr>
            </a:outerShdw>
          </a:effectLst>
        </p:spPr>
      </p:pic>
      <p:sp>
        <p:nvSpPr>
          <p:cNvPr id="319" name="Google Shape;319;p13"/>
          <p:cNvSpPr txBox="1">
            <a:spLocks noGrp="1"/>
          </p:cNvSpPr>
          <p:nvPr>
            <p:ph type="body" idx="1"/>
          </p:nvPr>
        </p:nvSpPr>
        <p:spPr>
          <a:xfrm>
            <a:off x="457200" y="601000"/>
            <a:ext cx="4461164"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Marking Your Message As Done </a:t>
            </a:r>
            <a:r>
              <a:rPr lang="en-US" sz="1600" b="1" i="1">
                <a:solidFill>
                  <a:srgbClr val="00ABC8"/>
                </a:solidFill>
                <a:latin typeface="+mj-lt"/>
                <a:ea typeface="Calibri"/>
                <a:cs typeface="Calibri"/>
                <a:sym typeface="Calibri"/>
              </a:rPr>
              <a:t>continued</a:t>
            </a:r>
            <a:endParaRPr sz="1600" b="1">
              <a:solidFill>
                <a:srgbClr val="00ABC8"/>
              </a:solidFill>
              <a:latin typeface="+mj-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startAt="3"/>
            </a:pPr>
            <a:r>
              <a:rPr lang="en-US" sz="1200">
                <a:solidFill>
                  <a:schemeClr val="tx1"/>
                </a:solidFill>
                <a:latin typeface="+mn-lt"/>
                <a:ea typeface="Calibri"/>
                <a:cs typeface="Calibri"/>
                <a:sym typeface="Calibri"/>
              </a:rPr>
              <a:t>All messages marked as done can be found in the </a:t>
            </a:r>
            <a:r>
              <a:rPr lang="en-US" sz="1200" b="1">
                <a:solidFill>
                  <a:schemeClr val="tx1"/>
                </a:solidFill>
                <a:latin typeface="+mn-lt"/>
                <a:ea typeface="Calibri"/>
                <a:cs typeface="Calibri"/>
                <a:sym typeface="Calibri"/>
              </a:rPr>
              <a:t>Done </a:t>
            </a:r>
            <a:r>
              <a:rPr lang="en-US" sz="1200">
                <a:solidFill>
                  <a:schemeClr val="tx1"/>
                </a:solidFill>
                <a:latin typeface="+mn-lt"/>
                <a:ea typeface="Calibri"/>
                <a:cs typeface="Calibri"/>
                <a:sym typeface="Calibri"/>
              </a:rPr>
              <a:t>tab of your Messages.</a:t>
            </a:r>
            <a:endParaRPr sz="1200" b="1">
              <a:solidFill>
                <a:schemeClr val="tx1"/>
              </a:solidFill>
              <a:latin typeface="+mn-lt"/>
              <a:ea typeface="Calibri"/>
              <a:cs typeface="Calibri"/>
              <a:sym typeface="Calibri"/>
            </a:endParaRPr>
          </a:p>
          <a:p>
            <a:pPr marL="452437" lvl="4" indent="-152400">
              <a:lnSpc>
                <a:spcPct val="150000"/>
              </a:lnSpc>
              <a:spcBef>
                <a:spcPts val="500"/>
              </a:spcBef>
              <a:buClr>
                <a:schemeClr val="accent1"/>
              </a:buClr>
              <a:buSzPts val="1200"/>
              <a:buNone/>
            </a:pPr>
            <a:r>
              <a:rPr lang="en-US" sz="1200" i="1">
                <a:solidFill>
                  <a:schemeClr val="tx1"/>
                </a:solidFill>
              </a:rPr>
              <a:t>Note: A message be read before it can be marked as done. </a:t>
            </a: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100"/>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pic>
        <p:nvPicPr>
          <p:cNvPr id="3" name="Picture 2">
            <a:extLst>
              <a:ext uri="{FF2B5EF4-FFF2-40B4-BE49-F238E27FC236}">
                <a16:creationId xmlns:a16="http://schemas.microsoft.com/office/drawing/2014/main" id="{2F23A50D-D518-F419-5AB5-C8100655E69D}"/>
              </a:ext>
            </a:extLst>
          </p:cNvPr>
          <p:cNvPicPr>
            <a:picLocks noChangeAspect="1"/>
          </p:cNvPicPr>
          <p:nvPr/>
        </p:nvPicPr>
        <p:blipFill>
          <a:blip r:embed="rId4"/>
          <a:stretch>
            <a:fillRect/>
          </a:stretch>
        </p:blipFill>
        <p:spPr>
          <a:xfrm>
            <a:off x="5313414" y="5039720"/>
            <a:ext cx="2011680" cy="4362680"/>
          </a:xfrm>
          <a:prstGeom prst="roundRect">
            <a:avLst/>
          </a:prstGeom>
          <a:effectLst>
            <a:outerShdw blurRad="50800" dist="38100" dir="5400000" algn="t" rotWithShape="0">
              <a:prstClr val="black">
                <a:alpha val="40000"/>
              </a:prstClr>
            </a:outerShdw>
          </a:effectLst>
        </p:spPr>
      </p:pic>
      <p:sp>
        <p:nvSpPr>
          <p:cNvPr id="324" name="Google Shape;324;p13"/>
          <p:cNvSpPr/>
          <p:nvPr/>
        </p:nvSpPr>
        <p:spPr>
          <a:xfrm>
            <a:off x="6271742" y="843416"/>
            <a:ext cx="340495" cy="234175"/>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3"/>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12</a:t>
            </a:r>
            <a:endParaRPr sz="1200" b="0" i="0" u="none" strike="noStrike" cap="none">
              <a:solidFill>
                <a:schemeClr val="lt1"/>
              </a:solidFill>
              <a:latin typeface="Calibri"/>
              <a:ea typeface="Calibri"/>
              <a:cs typeface="Calibri"/>
              <a:sym typeface="Calibri"/>
            </a:endParaRPr>
          </a:p>
        </p:txBody>
      </p:sp>
      <p:cxnSp>
        <p:nvCxnSpPr>
          <p:cNvPr id="2" name="Straight Connector 1">
            <a:extLst>
              <a:ext uri="{FF2B5EF4-FFF2-40B4-BE49-F238E27FC236}">
                <a16:creationId xmlns:a16="http://schemas.microsoft.com/office/drawing/2014/main" id="{19227702-72BC-4FF6-9067-DE0C7B6273B3}"/>
              </a:ext>
            </a:extLst>
          </p:cNvPr>
          <p:cNvCxnSpPr>
            <a:cxnSpLocks/>
          </p:cNvCxnSpPr>
          <p:nvPr/>
        </p:nvCxnSpPr>
        <p:spPr>
          <a:xfrm>
            <a:off x="5035516" y="2072420"/>
            <a:ext cx="19050" cy="7019686"/>
          </a:xfrm>
          <a:prstGeom prst="line">
            <a:avLst/>
          </a:prstGeom>
          <a:noFill/>
          <a:ln w="6350" cap="flat" cmpd="sng" algn="ctr">
            <a:solidFill>
              <a:srgbClr val="D2D0CD"/>
            </a:solidFill>
            <a:prstDash val="solid"/>
            <a:miter lim="800000"/>
          </a:ln>
          <a:effec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F01879F7-2120-67BF-9D09-1D243129AC9B}"/>
              </a:ext>
            </a:extLst>
          </p:cNvPr>
          <p:cNvPicPr>
            <a:picLocks noChangeAspect="1"/>
          </p:cNvPicPr>
          <p:nvPr/>
        </p:nvPicPr>
        <p:blipFill>
          <a:blip r:embed="rId3"/>
          <a:stretch>
            <a:fillRect/>
          </a:stretch>
        </p:blipFill>
        <p:spPr>
          <a:xfrm>
            <a:off x="5413370" y="5155100"/>
            <a:ext cx="2011680" cy="4361199"/>
          </a:xfrm>
          <a:prstGeom prst="roundRect">
            <a:avLst/>
          </a:prstGeom>
          <a:effectLst>
            <a:outerShdw blurRad="50800" dist="38100" dir="5400000" algn="t" rotWithShape="0">
              <a:prstClr val="black">
                <a:alpha val="40000"/>
              </a:prstClr>
            </a:outerShdw>
          </a:effectLst>
        </p:spPr>
      </p:pic>
      <p:pic>
        <p:nvPicPr>
          <p:cNvPr id="2" name="Picture 1" descr="A screenshot of a phone&#10;&#10;Description automatically generated">
            <a:extLst>
              <a:ext uri="{FF2B5EF4-FFF2-40B4-BE49-F238E27FC236}">
                <a16:creationId xmlns:a16="http://schemas.microsoft.com/office/drawing/2014/main" id="{7E2338EA-F606-2DAB-0D71-1C4077FE4261}"/>
              </a:ext>
            </a:extLst>
          </p:cNvPr>
          <p:cNvPicPr>
            <a:picLocks noChangeAspect="1"/>
          </p:cNvPicPr>
          <p:nvPr/>
        </p:nvPicPr>
        <p:blipFill>
          <a:blip r:embed="rId4"/>
          <a:stretch>
            <a:fillRect/>
          </a:stretch>
        </p:blipFill>
        <p:spPr>
          <a:xfrm>
            <a:off x="5413370" y="690916"/>
            <a:ext cx="2011680" cy="4361198"/>
          </a:xfrm>
          <a:prstGeom prst="roundRect">
            <a:avLst/>
          </a:prstGeom>
          <a:effectLst>
            <a:outerShdw blurRad="50800" dist="38100" dir="5400000" algn="t" rotWithShape="0">
              <a:prstClr val="black">
                <a:alpha val="40000"/>
              </a:prstClr>
            </a:outerShdw>
          </a:effectLst>
        </p:spPr>
      </p:pic>
      <p:sp>
        <p:nvSpPr>
          <p:cNvPr id="6" name="Text Placeholder 3">
            <a:extLst>
              <a:ext uri="{FF2B5EF4-FFF2-40B4-BE49-F238E27FC236}">
                <a16:creationId xmlns:a16="http://schemas.microsoft.com/office/drawing/2014/main" id="{9222F7CA-F89E-34E6-DA64-8C3FF4D04E6A}"/>
              </a:ext>
            </a:extLst>
          </p:cNvPr>
          <p:cNvSpPr txBox="1">
            <a:spLocks/>
          </p:cNvSpPr>
          <p:nvPr/>
        </p:nvSpPr>
        <p:spPr>
          <a:xfrm>
            <a:off x="450025" y="646928"/>
            <a:ext cx="4452141" cy="9016345"/>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4793"/>
              </a:buClr>
              <a:buSzPts val="1600"/>
              <a:buFont typeface="Calibri"/>
              <a:buNone/>
            </a:pPr>
            <a:r>
              <a:rPr lang="en-US" sz="1600" b="1">
                <a:solidFill>
                  <a:srgbClr val="00ABC8"/>
                </a:solidFill>
                <a:latin typeface="Arial" panose="020B0604020202020204" pitchFamily="34" charset="0"/>
                <a:ea typeface="Calibri"/>
                <a:cs typeface="Arial" panose="020B0604020202020204" pitchFamily="34" charset="0"/>
                <a:sym typeface="Calibri"/>
              </a:rPr>
              <a:t>Directory</a:t>
            </a:r>
          </a:p>
          <a:p>
            <a:pPr>
              <a:lnSpc>
                <a:spcPct val="90000"/>
              </a:lnSpc>
              <a:buClr>
                <a:srgbClr val="014793"/>
              </a:buClr>
              <a:buSzPts val="1600"/>
              <a:buFont typeface="Calibri"/>
              <a:buNone/>
            </a:pPr>
            <a:r>
              <a:rPr lang="en-US" sz="1200">
                <a:solidFill>
                  <a:schemeClr val="tx1"/>
                </a:solidFill>
                <a:latin typeface="Arial" panose="020B0604020202020204" pitchFamily="34" charset="0"/>
                <a:ea typeface="Calibri"/>
                <a:cs typeface="Arial" panose="020B0604020202020204" pitchFamily="34" charset="0"/>
                <a:sym typeface="Calibri"/>
              </a:rPr>
              <a:t>The Directory tab is where all contacts and groups can be accessed.</a:t>
            </a:r>
          </a:p>
          <a:p>
            <a:pPr>
              <a:lnSpc>
                <a:spcPct val="90000"/>
              </a:lnSpc>
              <a:buClr>
                <a:srgbClr val="014793"/>
              </a:buClr>
              <a:buSzPts val="1600"/>
              <a:buFont typeface="Calibri"/>
              <a:buNone/>
            </a:pPr>
            <a:endParaRPr lang="en-US" sz="1200">
              <a:solidFill>
                <a:schemeClr val="tx1"/>
              </a:solidFill>
              <a:latin typeface="Arial" panose="020B0604020202020204" pitchFamily="34" charset="0"/>
              <a:ea typeface="Calibri"/>
              <a:cs typeface="Arial" panose="020B0604020202020204" pitchFamily="34" charset="0"/>
            </a:endParaRPr>
          </a:p>
          <a:p>
            <a:pPr marL="228600" indent="-228600">
              <a:lnSpc>
                <a:spcPct val="90000"/>
              </a:lnSpc>
              <a:spcAft>
                <a:spcPts val="60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Directory</a:t>
            </a:r>
            <a:r>
              <a:rPr lang="en-US" sz="1200">
                <a:solidFill>
                  <a:schemeClr val="tx1"/>
                </a:solidFill>
                <a:latin typeface="Arial" panose="020B0604020202020204" pitchFamily="34" charset="0"/>
                <a:ea typeface="Calibri"/>
                <a:cs typeface="Arial" panose="020B0604020202020204" pitchFamily="34" charset="0"/>
                <a:sym typeface="Calibri"/>
              </a:rPr>
              <a:t> to see the full list.</a:t>
            </a:r>
            <a:endParaRPr lang="en-US" sz="1200">
              <a:solidFill>
                <a:schemeClr val="tx1"/>
              </a:solidFill>
              <a:latin typeface="Arial" panose="020B0604020202020204" pitchFamily="34" charset="0"/>
              <a:ea typeface="Calibri"/>
              <a:cs typeface="Arial" panose="020B0604020202020204" pitchFamily="34" charset="0"/>
            </a:endParaRPr>
          </a:p>
          <a:p>
            <a:pPr marL="228600" indent="-228600">
              <a:lnSpc>
                <a:spcPct val="90000"/>
              </a:lnSpc>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Along the left side of each contact are icons that designate the type of contact.</a:t>
            </a: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indent="-228600">
              <a:lnSpc>
                <a:spcPct val="90000"/>
              </a:lnSpc>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Pinned Contacts</a:t>
            </a:r>
            <a:r>
              <a:rPr lang="en-US" sz="1200">
                <a:solidFill>
                  <a:schemeClr val="tx1"/>
                </a:solidFill>
                <a:latin typeface="Arial" panose="020B0604020202020204" pitchFamily="34" charset="0"/>
                <a:ea typeface="Calibri"/>
                <a:cs typeface="Arial" panose="020B0604020202020204" pitchFamily="34" charset="0"/>
                <a:sym typeface="Calibri"/>
              </a:rPr>
              <a:t> are contact favorites indicated for an individual, a specific department, or assignable role.</a:t>
            </a:r>
            <a:endParaRPr lang="en-US" sz="1200">
              <a:solidFill>
                <a:schemeClr val="tx1"/>
              </a:solidFill>
              <a:latin typeface="Arial" panose="020B0604020202020204" pitchFamily="34" charset="0"/>
              <a:ea typeface="Calibri"/>
              <a:cs typeface="Arial" panose="020B0604020202020204" pitchFamily="34" charset="0"/>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My Favorites</a:t>
            </a:r>
            <a:r>
              <a:rPr lang="en-US" sz="1200">
                <a:solidFill>
                  <a:schemeClr val="tx1"/>
                </a:solidFill>
                <a:latin typeface="Arial" panose="020B0604020202020204" pitchFamily="34" charset="0"/>
                <a:ea typeface="Calibri"/>
                <a:cs typeface="Arial" panose="020B0604020202020204" pitchFamily="34" charset="0"/>
                <a:sym typeface="Calibri"/>
              </a:rPr>
              <a:t> are contacts marked as favorites from inside the directory tab by the user. </a:t>
            </a:r>
            <a:endParaRPr lang="en-US" sz="1200">
              <a:solidFill>
                <a:schemeClr val="tx1"/>
              </a:solidFill>
              <a:latin typeface="Arial" panose="020B0604020202020204" pitchFamily="34" charset="0"/>
              <a:ea typeface="Calibri"/>
              <a:cs typeface="Arial" panose="020B0604020202020204" pitchFamily="34" charset="0"/>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Local Group</a:t>
            </a:r>
            <a:r>
              <a:rPr lang="en-US" sz="1200">
                <a:solidFill>
                  <a:schemeClr val="tx1"/>
                </a:solidFill>
                <a:latin typeface="Arial" panose="020B0604020202020204" pitchFamily="34" charset="0"/>
                <a:ea typeface="Calibri"/>
                <a:cs typeface="Arial" panose="020B0604020202020204" pitchFamily="34" charset="0"/>
                <a:sym typeface="Calibri"/>
              </a:rPr>
              <a:t> are personal groups created by the user and are only seen in the directory tab of their mobile application</a:t>
            </a: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Recently Contacted </a:t>
            </a:r>
            <a:r>
              <a:rPr lang="en-US" sz="1200">
                <a:solidFill>
                  <a:schemeClr val="tx1"/>
                </a:solidFill>
                <a:latin typeface="Arial" panose="020B0604020202020204" pitchFamily="34" charset="0"/>
                <a:ea typeface="Calibri"/>
                <a:cs typeface="Arial" panose="020B0604020202020204" pitchFamily="34" charset="0"/>
                <a:sym typeface="Calibri"/>
              </a:rPr>
              <a:t>are contact you recently contacted either through message or call.</a:t>
            </a:r>
            <a:endParaRPr lang="en-US" sz="1200" b="1">
              <a:solidFill>
                <a:schemeClr val="tx1"/>
              </a:solidFill>
              <a:latin typeface="Arial" panose="020B0604020202020204" pitchFamily="34" charset="0"/>
              <a:ea typeface="Calibri"/>
              <a:cs typeface="Arial" panose="020B0604020202020204" pitchFamily="34" charset="0"/>
              <a:sym typeface="Calibri"/>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Notes </a:t>
            </a:r>
            <a:r>
              <a:rPr lang="en-US" sz="1200">
                <a:solidFill>
                  <a:schemeClr val="tx1"/>
                </a:solidFill>
                <a:latin typeface="Arial" panose="020B0604020202020204" pitchFamily="34" charset="0"/>
                <a:ea typeface="Calibri"/>
                <a:cs typeface="Arial" panose="020B0604020202020204" pitchFamily="34" charset="0"/>
                <a:sym typeface="Calibri"/>
              </a:rPr>
              <a:t>are</a:t>
            </a:r>
            <a:r>
              <a:rPr lang="en-US" sz="1200" b="1">
                <a:solidFill>
                  <a:schemeClr val="tx1"/>
                </a:solidFill>
                <a:latin typeface="Arial" panose="020B0604020202020204" pitchFamily="34" charset="0"/>
                <a:ea typeface="Calibri"/>
                <a:cs typeface="Arial" panose="020B0604020202020204" pitchFamily="34" charset="0"/>
                <a:sym typeface="Calibri"/>
              </a:rPr>
              <a:t> </a:t>
            </a:r>
            <a:r>
              <a:rPr lang="en-US" sz="1200">
                <a:solidFill>
                  <a:schemeClr val="tx1"/>
                </a:solidFill>
                <a:latin typeface="Arial" panose="020B0604020202020204" pitchFamily="34" charset="0"/>
                <a:ea typeface="Calibri"/>
                <a:cs typeface="Arial" panose="020B0604020202020204" pitchFamily="34" charset="0"/>
                <a:sym typeface="Calibri"/>
              </a:rPr>
              <a:t>indicated on the far right of each contact with a        icon, </a:t>
            </a:r>
            <a:r>
              <a:rPr lang="en-US" sz="1200" i="1">
                <a:solidFill>
                  <a:schemeClr val="tx1"/>
                </a:solidFill>
                <a:latin typeface="Arial" panose="020B0604020202020204" pitchFamily="34" charset="0"/>
                <a:ea typeface="Calibri"/>
                <a:cs typeface="Arial" panose="020B0604020202020204" pitchFamily="34" charset="0"/>
                <a:sym typeface="Calibri"/>
              </a:rPr>
              <a:t>if there are any</a:t>
            </a:r>
            <a:r>
              <a:rPr lang="en-US" sz="1200">
                <a:solidFill>
                  <a:schemeClr val="tx1"/>
                </a:solidFill>
                <a:latin typeface="Arial" panose="020B0604020202020204" pitchFamily="34" charset="0"/>
                <a:ea typeface="Calibri"/>
                <a:cs typeface="Arial" panose="020B0604020202020204" pitchFamily="34" charset="0"/>
                <a:sym typeface="Calibri"/>
              </a:rPr>
              <a:t>.</a:t>
            </a:r>
            <a:endParaRPr lang="en-US" sz="1200" b="1">
              <a:solidFill>
                <a:schemeClr val="tx1"/>
              </a:solidFill>
              <a:latin typeface="Arial" panose="020B0604020202020204" pitchFamily="34" charset="0"/>
              <a:ea typeface="Calibri"/>
              <a:cs typeface="Arial" panose="020B0604020202020204" pitchFamily="34" charset="0"/>
              <a:sym typeface="Calibri"/>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Swipe left </a:t>
            </a:r>
            <a:r>
              <a:rPr lang="en-US" sz="1200">
                <a:solidFill>
                  <a:schemeClr val="tx1"/>
                </a:solidFill>
                <a:latin typeface="Arial" panose="020B0604020202020204" pitchFamily="34" charset="0"/>
                <a:ea typeface="Calibri"/>
                <a:cs typeface="Arial" panose="020B0604020202020204" pitchFamily="34" charset="0"/>
                <a:sym typeface="Calibri"/>
              </a:rPr>
              <a:t>on a contact to instantly call or compose a message.</a:t>
            </a:r>
            <a:endParaRPr lang="en-US" sz="1200">
              <a:solidFill>
                <a:schemeClr val="tx1"/>
              </a:solidFill>
              <a:latin typeface="Arial" panose="020B0604020202020204" pitchFamily="34" charset="0"/>
              <a:ea typeface="Calibri"/>
              <a:cs typeface="Arial" panose="020B0604020202020204" pitchFamily="34" charset="0"/>
            </a:endParaRPr>
          </a:p>
          <a:p>
            <a:pPr marL="685800" lvl="1" indent="-228600">
              <a:lnSpc>
                <a:spcPct val="90000"/>
              </a:lnSpc>
              <a:buClr>
                <a:schemeClr val="tx1"/>
              </a:buClr>
              <a:buSzPct val="100000"/>
              <a:buFont typeface="+mj-lt"/>
              <a:buAutoNum type="alphaL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Tap</a:t>
            </a:r>
            <a:r>
              <a:rPr lang="en-US" sz="1200">
                <a:solidFill>
                  <a:schemeClr val="tx1"/>
                </a:solidFill>
                <a:latin typeface="Arial" panose="020B0604020202020204" pitchFamily="34" charset="0"/>
                <a:ea typeface="Calibri"/>
                <a:cs typeface="Arial" panose="020B0604020202020204" pitchFamily="34" charset="0"/>
                <a:sym typeface="Calibri"/>
              </a:rPr>
              <a:t> on a contact to preview the contact’s details.</a:t>
            </a:r>
          </a:p>
          <a:p>
            <a:pPr marL="685800" lvl="1" indent="-228600">
              <a:lnSpc>
                <a:spcPct val="90000"/>
              </a:lnSpc>
              <a:buClr>
                <a:schemeClr val="tx1"/>
              </a:buClr>
              <a:buSzPct val="100000"/>
              <a:buFont typeface="+mj-lt"/>
              <a:buAutoNum type="alphaL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lvl="3">
              <a:spcBef>
                <a:spcPts val="600"/>
              </a:spcBef>
              <a:buClr>
                <a:srgbClr val="044076"/>
              </a:buClr>
              <a:buSzPts val="1600"/>
            </a:pPr>
            <a:r>
              <a:rPr lang="en-US" sz="1600" b="1">
                <a:solidFill>
                  <a:srgbClr val="00ABC8"/>
                </a:solidFill>
                <a:latin typeface="Arial" panose="020B0604020202020204" pitchFamily="34" charset="0"/>
                <a:ea typeface="Calibri"/>
                <a:cs typeface="Arial" panose="020B0604020202020204" pitchFamily="34" charset="0"/>
                <a:sym typeface="Calibri"/>
              </a:rPr>
              <a:t>Contact details</a:t>
            </a:r>
          </a:p>
          <a:p>
            <a:pPr marL="228600" lvl="3" indent="-228600">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Inside the contact’s detail you can review the following:</a:t>
            </a:r>
            <a:endParaRPr lang="en-US" sz="1200">
              <a:solidFill>
                <a:schemeClr val="tx1"/>
              </a:solidFill>
              <a:latin typeface="Arial" panose="020B0604020202020204" pitchFamily="34" charset="0"/>
              <a:cs typeface="Arial" panose="020B0604020202020204" pitchFamily="34" charset="0"/>
            </a:endParaRPr>
          </a:p>
          <a:p>
            <a:pPr marL="747713" lvl="3" indent="-171450">
              <a:lnSpc>
                <a:spcPct val="90000"/>
              </a:lnSpc>
              <a:spcBef>
                <a:spcPts val="500"/>
              </a:spcBef>
              <a:buClr>
                <a:schemeClr val="dk1"/>
              </a:buClr>
              <a:buSzPts val="1200"/>
              <a:buFont typeface="Arial"/>
              <a:buChar char="•"/>
            </a:pPr>
            <a:r>
              <a:rPr lang="en-US" sz="1200">
                <a:solidFill>
                  <a:schemeClr val="tx1"/>
                </a:solidFill>
                <a:latin typeface="Arial" panose="020B0604020202020204" pitchFamily="34" charset="0"/>
                <a:ea typeface="Calibri"/>
                <a:cs typeface="Arial" panose="020B0604020202020204" pitchFamily="34" charset="0"/>
                <a:sym typeface="Calibri"/>
              </a:rPr>
              <a:t>Title</a:t>
            </a:r>
            <a:endParaRPr lang="en-US" sz="1200">
              <a:solidFill>
                <a:schemeClr val="tx1"/>
              </a:solidFill>
              <a:latin typeface="Arial" panose="020B0604020202020204" pitchFamily="34" charset="0"/>
              <a:cs typeface="Arial" panose="020B0604020202020204" pitchFamily="34" charset="0"/>
            </a:endParaRPr>
          </a:p>
          <a:p>
            <a:pPr marL="747713" lvl="3" indent="-171450">
              <a:lnSpc>
                <a:spcPct val="90000"/>
              </a:lnSpc>
              <a:spcBef>
                <a:spcPts val="500"/>
              </a:spcBef>
              <a:buClr>
                <a:schemeClr val="dk1"/>
              </a:buClr>
              <a:buSzPts val="1200"/>
              <a:buFont typeface="Arial"/>
              <a:buChar char="•"/>
            </a:pPr>
            <a:r>
              <a:rPr lang="en-US" sz="1200">
                <a:solidFill>
                  <a:schemeClr val="tx1"/>
                </a:solidFill>
                <a:latin typeface="Arial" panose="020B0604020202020204" pitchFamily="34" charset="0"/>
                <a:ea typeface="Calibri"/>
                <a:cs typeface="Arial" panose="020B0604020202020204" pitchFamily="34" charset="0"/>
                <a:sym typeface="Calibri"/>
              </a:rPr>
              <a:t>Organization affiliation</a:t>
            </a:r>
            <a:endParaRPr lang="en-US" sz="1200">
              <a:solidFill>
                <a:schemeClr val="tx1"/>
              </a:solidFill>
              <a:latin typeface="Arial" panose="020B0604020202020204" pitchFamily="34" charset="0"/>
              <a:cs typeface="Arial" panose="020B0604020202020204" pitchFamily="34" charset="0"/>
            </a:endParaRPr>
          </a:p>
          <a:p>
            <a:pPr marL="747713" lvl="3" indent="-171450">
              <a:lnSpc>
                <a:spcPct val="90000"/>
              </a:lnSpc>
              <a:spcBef>
                <a:spcPts val="500"/>
              </a:spcBef>
              <a:buClr>
                <a:schemeClr val="dk1"/>
              </a:buClr>
              <a:buSzPts val="1200"/>
              <a:buFont typeface="Arial"/>
              <a:buChar char="•"/>
            </a:pPr>
            <a:r>
              <a:rPr lang="en-US" sz="1200">
                <a:solidFill>
                  <a:schemeClr val="tx1"/>
                </a:solidFill>
                <a:latin typeface="Arial" panose="020B0604020202020204" pitchFamily="34" charset="0"/>
                <a:ea typeface="Calibri"/>
                <a:cs typeface="Arial" panose="020B0604020202020204" pitchFamily="34" charset="0"/>
                <a:sym typeface="Calibri"/>
              </a:rPr>
              <a:t>Department(s) the user belongs to, if any</a:t>
            </a:r>
            <a:endParaRPr lang="en-US" sz="1200">
              <a:solidFill>
                <a:schemeClr val="tx1"/>
              </a:solidFill>
              <a:latin typeface="Arial" panose="020B0604020202020204" pitchFamily="34" charset="0"/>
              <a:cs typeface="Arial" panose="020B0604020202020204" pitchFamily="34" charset="0"/>
            </a:endParaRPr>
          </a:p>
          <a:p>
            <a:pPr marL="747713" lvl="3" indent="-171450">
              <a:lnSpc>
                <a:spcPct val="90000"/>
              </a:lnSpc>
              <a:spcBef>
                <a:spcPts val="500"/>
              </a:spcBef>
              <a:buClr>
                <a:schemeClr val="dk1"/>
              </a:buClr>
              <a:buSzPts val="1200"/>
              <a:buFont typeface="Arial"/>
              <a:buChar char="•"/>
            </a:pPr>
            <a:r>
              <a:rPr lang="en-US" sz="1200">
                <a:solidFill>
                  <a:schemeClr val="tx1"/>
                </a:solidFill>
                <a:latin typeface="Arial" panose="020B0604020202020204" pitchFamily="34" charset="0"/>
                <a:ea typeface="Calibri"/>
                <a:cs typeface="Arial" panose="020B0604020202020204" pitchFamily="34" charset="0"/>
                <a:sym typeface="Calibri"/>
              </a:rPr>
              <a:t>Contact methods and notes</a:t>
            </a:r>
            <a:endParaRPr lang="en-US" sz="1200">
              <a:solidFill>
                <a:schemeClr val="tx1"/>
              </a:solidFill>
              <a:latin typeface="Arial" panose="020B0604020202020204" pitchFamily="34" charset="0"/>
              <a:ea typeface="Calibri"/>
              <a:cs typeface="Arial" panose="020B0604020202020204" pitchFamily="34" charset="0"/>
            </a:endParaRPr>
          </a:p>
          <a:p>
            <a:pPr marL="228600" lvl="1" indent="-228600">
              <a:lnSpc>
                <a:spcPct val="90000"/>
              </a:lnSpc>
              <a:spcBef>
                <a:spcPts val="500"/>
              </a:spcBef>
              <a:buClr>
                <a:schemeClr val="dk1"/>
              </a:buClr>
              <a:buSzPts val="1200"/>
              <a:buFont typeface="+mj-lt"/>
              <a:buAutoNum type="arabicPeriod" startAt="2"/>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message</a:t>
            </a:r>
            <a:r>
              <a:rPr lang="en-US" sz="1200">
                <a:solidFill>
                  <a:schemeClr val="tx1"/>
                </a:solidFill>
                <a:latin typeface="Arial" panose="020B0604020202020204" pitchFamily="34" charset="0"/>
                <a:ea typeface="Calibri"/>
                <a:cs typeface="Arial" panose="020B0604020202020204" pitchFamily="34" charset="0"/>
                <a:sym typeface="Calibri"/>
              </a:rPr>
              <a:t> to begin composing a message to the contact.</a:t>
            </a:r>
            <a:endParaRPr lang="en-US" sz="1200">
              <a:solidFill>
                <a:schemeClr val="tx1"/>
              </a:solidFill>
              <a:latin typeface="Arial" panose="020B0604020202020204" pitchFamily="34" charset="0"/>
              <a:ea typeface="Calibri"/>
              <a:cs typeface="Arial" panose="020B0604020202020204" pitchFamily="34" charset="0"/>
            </a:endParaRPr>
          </a:p>
          <a:p>
            <a:pPr marL="228600" lvl="1" indent="-228600">
              <a:lnSpc>
                <a:spcPct val="90000"/>
              </a:lnSpc>
              <a:spcBef>
                <a:spcPts val="500"/>
              </a:spcBef>
              <a:buClr>
                <a:schemeClr val="dk1"/>
              </a:buClr>
              <a:buSzPts val="1200"/>
              <a:buFont typeface="+mj-lt"/>
              <a:buAutoNum type="arabicPeriod" startAt="2"/>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call</a:t>
            </a:r>
            <a:r>
              <a:rPr lang="en-US" sz="1200">
                <a:solidFill>
                  <a:schemeClr val="tx1"/>
                </a:solidFill>
                <a:latin typeface="Arial" panose="020B0604020202020204" pitchFamily="34" charset="0"/>
                <a:ea typeface="Calibri"/>
                <a:cs typeface="Arial" panose="020B0604020202020204" pitchFamily="34" charset="0"/>
                <a:sym typeface="Calibri"/>
              </a:rPr>
              <a:t> to initiate a call to the contact</a:t>
            </a:r>
            <a:r>
              <a:rPr lang="en-US" sz="1100">
                <a:solidFill>
                  <a:schemeClr val="tx1"/>
                </a:solidFill>
                <a:latin typeface="Arial" panose="020B0604020202020204" pitchFamily="34" charset="0"/>
                <a:ea typeface="Calibri"/>
                <a:cs typeface="Arial" panose="020B0604020202020204" pitchFamily="34" charset="0"/>
                <a:sym typeface="Calibri"/>
              </a:rPr>
              <a:t>.</a:t>
            </a:r>
            <a:endParaRPr lang="en-US" sz="1100">
              <a:solidFill>
                <a:schemeClr val="tx1"/>
              </a:solidFill>
              <a:latin typeface="Arial" panose="020B0604020202020204" pitchFamily="34" charset="0"/>
              <a:cs typeface="Arial" panose="020B0604020202020204" pitchFamily="34" charset="0"/>
            </a:endParaRPr>
          </a:p>
          <a:p>
            <a:pPr marL="158750"/>
            <a:endParaRPr lang="en-US"/>
          </a:p>
        </p:txBody>
      </p:sp>
      <p:sp>
        <p:nvSpPr>
          <p:cNvPr id="335" name="Google Shape;335;p14"/>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37" name="Google Shape;337;p14"/>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338" name="Google Shape;338;p14"/>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13</a:t>
            </a:r>
            <a:endParaRPr/>
          </a:p>
        </p:txBody>
      </p:sp>
      <p:graphicFrame>
        <p:nvGraphicFramePr>
          <p:cNvPr id="339" name="Google Shape;339;p14"/>
          <p:cNvGraphicFramePr/>
          <p:nvPr>
            <p:extLst>
              <p:ext uri="{D42A27DB-BD31-4B8C-83A1-F6EECF244321}">
                <p14:modId xmlns:p14="http://schemas.microsoft.com/office/powerpoint/2010/main" val="1349701266"/>
              </p:ext>
            </p:extLst>
          </p:nvPr>
        </p:nvGraphicFramePr>
        <p:xfrm>
          <a:off x="1177521" y="2122141"/>
          <a:ext cx="2754150" cy="1615485"/>
        </p:xfrm>
        <a:graphic>
          <a:graphicData uri="http://schemas.openxmlformats.org/drawingml/2006/table">
            <a:tbl>
              <a:tblPr firstRow="1" bandRow="1">
                <a:noFill/>
                <a:tableStyleId>{8871B9D5-28EE-4903-A2F4-D1DA0E78ED9C}</a:tableStyleId>
              </a:tblPr>
              <a:tblGrid>
                <a:gridCol w="726825">
                  <a:extLst>
                    <a:ext uri="{9D8B030D-6E8A-4147-A177-3AD203B41FA5}">
                      <a16:colId xmlns:a16="http://schemas.microsoft.com/office/drawing/2014/main" val="20000"/>
                    </a:ext>
                  </a:extLst>
                </a:gridCol>
                <a:gridCol w="2027325">
                  <a:extLst>
                    <a:ext uri="{9D8B030D-6E8A-4147-A177-3AD203B41FA5}">
                      <a16:colId xmlns:a16="http://schemas.microsoft.com/office/drawing/2014/main" val="20001"/>
                    </a:ext>
                  </a:extLst>
                </a:gridCol>
              </a:tblGrid>
              <a:tr h="165343">
                <a:tc>
                  <a:txBody>
                    <a:bodyPr/>
                    <a:lstStyle/>
                    <a:p>
                      <a:pPr marL="0" marR="0" lvl="0" indent="0" algn="ctr" rtl="0">
                        <a:spcBef>
                          <a:spcPts val="0"/>
                        </a:spcBef>
                        <a:spcAft>
                          <a:spcPts val="0"/>
                        </a:spcAft>
                        <a:buNone/>
                      </a:pPr>
                      <a:r>
                        <a:rPr lang="en-US" sz="1400"/>
                        <a:t>Icon</a:t>
                      </a:r>
                      <a:r>
                        <a:rPr lang="en-US" sz="1200"/>
                        <a:t> </a:t>
                      </a:r>
                      <a:endParaRPr sz="1400"/>
                    </a:p>
                  </a:txBody>
                  <a:tcPr marL="91450" marR="91450" marT="45725" marB="45725" anchor="ctr"/>
                </a:tc>
                <a:tc>
                  <a:txBody>
                    <a:bodyPr/>
                    <a:lstStyle/>
                    <a:p>
                      <a:pPr marL="0" marR="0" lvl="0" indent="0" algn="ctr" rtl="0">
                        <a:spcBef>
                          <a:spcPts val="0"/>
                        </a:spcBef>
                        <a:spcAft>
                          <a:spcPts val="0"/>
                        </a:spcAft>
                        <a:buNone/>
                      </a:pPr>
                      <a:r>
                        <a:rPr lang="en-US" sz="1400"/>
                        <a:t>Message Status</a:t>
                      </a:r>
                      <a:endParaRPr/>
                    </a:p>
                  </a:txBody>
                  <a:tcPr marL="91450" marR="91450" marT="45725" marB="45725"/>
                </a:tc>
                <a:extLst>
                  <a:ext uri="{0D108BD9-81ED-4DB2-BD59-A6C34878D82A}">
                    <a16:rowId xmlns:a16="http://schemas.microsoft.com/office/drawing/2014/main" val="10000"/>
                  </a:ext>
                </a:extLst>
              </a:tr>
              <a:tr h="418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a:t>Schedule Paging Group</a:t>
                      </a:r>
                      <a:endParaRPr/>
                    </a:p>
                  </a:txBody>
                  <a:tcPr marL="91450" marR="91450" marT="45725" marB="45725" anchor="ctr"/>
                </a:tc>
                <a:extLst>
                  <a:ext uri="{0D108BD9-81ED-4DB2-BD59-A6C34878D82A}">
                    <a16:rowId xmlns:a16="http://schemas.microsoft.com/office/drawing/2014/main" val="10001"/>
                  </a:ext>
                </a:extLst>
              </a:tr>
              <a:tr h="4249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a:t>Broadcast Paging Group</a:t>
                      </a:r>
                      <a:endParaRPr/>
                    </a:p>
                  </a:txBody>
                  <a:tcPr marL="91450" marR="91450" marT="45725" marB="45725" anchor="ctr"/>
                </a:tc>
                <a:extLst>
                  <a:ext uri="{0D108BD9-81ED-4DB2-BD59-A6C34878D82A}">
                    <a16:rowId xmlns:a16="http://schemas.microsoft.com/office/drawing/2014/main" val="10002"/>
                  </a:ext>
                </a:extLst>
              </a:tr>
              <a:tr h="4669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a:t>Group</a:t>
                      </a:r>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340" name="Google Shape;340;p14"/>
          <p:cNvSpPr/>
          <p:nvPr/>
        </p:nvSpPr>
        <p:spPr>
          <a:xfrm>
            <a:off x="6584582" y="1989466"/>
            <a:ext cx="903166" cy="427829"/>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1" name="Google Shape;341;p14" descr="Users with solid fill"/>
          <p:cNvPicPr preferRelativeResize="0"/>
          <p:nvPr/>
        </p:nvPicPr>
        <p:blipFill rotWithShape="1">
          <a:blip r:embed="rId5">
            <a:alphaModFix/>
          </a:blip>
          <a:srcRect/>
          <a:stretch/>
        </p:blipFill>
        <p:spPr>
          <a:xfrm>
            <a:off x="1323974" y="3311352"/>
            <a:ext cx="457200" cy="457200"/>
          </a:xfrm>
          <a:prstGeom prst="rect">
            <a:avLst/>
          </a:prstGeom>
          <a:noFill/>
          <a:ln>
            <a:noFill/>
          </a:ln>
        </p:spPr>
      </p:pic>
      <p:pic>
        <p:nvPicPr>
          <p:cNvPr id="342" name="Google Shape;342;p14" descr="Flip calendar with solid fill"/>
          <p:cNvPicPr preferRelativeResize="0"/>
          <p:nvPr/>
        </p:nvPicPr>
        <p:blipFill rotWithShape="1">
          <a:blip r:embed="rId6">
            <a:alphaModFix/>
          </a:blip>
          <a:srcRect/>
          <a:stretch/>
        </p:blipFill>
        <p:spPr>
          <a:xfrm>
            <a:off x="1353190" y="2426837"/>
            <a:ext cx="398768" cy="398768"/>
          </a:xfrm>
          <a:prstGeom prst="rect">
            <a:avLst/>
          </a:prstGeom>
          <a:noFill/>
          <a:ln>
            <a:noFill/>
          </a:ln>
        </p:spPr>
      </p:pic>
      <p:pic>
        <p:nvPicPr>
          <p:cNvPr id="343" name="Google Shape;343;p14"/>
          <p:cNvPicPr preferRelativeResize="0"/>
          <p:nvPr/>
        </p:nvPicPr>
        <p:blipFill rotWithShape="1">
          <a:blip r:embed="rId7">
            <a:alphaModFix/>
          </a:blip>
          <a:srcRect/>
          <a:stretch/>
        </p:blipFill>
        <p:spPr>
          <a:xfrm>
            <a:off x="1321967" y="2886251"/>
            <a:ext cx="463797" cy="349436"/>
          </a:xfrm>
          <a:prstGeom prst="rect">
            <a:avLst/>
          </a:prstGeom>
          <a:noFill/>
          <a:ln>
            <a:noFill/>
          </a:ln>
        </p:spPr>
      </p:pic>
      <p:pic>
        <p:nvPicPr>
          <p:cNvPr id="345" name="Google Shape;345;p14"/>
          <p:cNvPicPr preferRelativeResize="0"/>
          <p:nvPr/>
        </p:nvPicPr>
        <p:blipFill rotWithShape="1">
          <a:blip r:embed="rId8">
            <a:alphaModFix/>
          </a:blip>
          <a:srcRect t="21154" b="14031"/>
          <a:stretch/>
        </p:blipFill>
        <p:spPr>
          <a:xfrm>
            <a:off x="1706252" y="5754880"/>
            <a:ext cx="209550" cy="166687"/>
          </a:xfrm>
          <a:prstGeom prst="rect">
            <a:avLst/>
          </a:prstGeom>
          <a:noFill/>
          <a:ln>
            <a:noFill/>
          </a:ln>
        </p:spPr>
      </p:pic>
      <p:sp>
        <p:nvSpPr>
          <p:cNvPr id="346" name="Google Shape;346;p14"/>
          <p:cNvSpPr/>
          <p:nvPr/>
        </p:nvSpPr>
        <p:spPr>
          <a:xfrm>
            <a:off x="7087838" y="3692851"/>
            <a:ext cx="367135" cy="33507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10" name="Picture 9">
            <a:extLst>
              <a:ext uri="{FF2B5EF4-FFF2-40B4-BE49-F238E27FC236}">
                <a16:creationId xmlns:a16="http://schemas.microsoft.com/office/drawing/2014/main" id="{FB06D219-2E6A-DB75-8DA1-7EFAD5FEA6EB}"/>
              </a:ext>
            </a:extLst>
          </p:cNvPr>
          <p:cNvPicPr>
            <a:picLocks noChangeAspect="1"/>
          </p:cNvPicPr>
          <p:nvPr/>
        </p:nvPicPr>
        <p:blipFill>
          <a:blip r:embed="rId3"/>
          <a:srcRect b="63837"/>
          <a:stretch/>
        </p:blipFill>
        <p:spPr>
          <a:xfrm>
            <a:off x="5301059" y="7026496"/>
            <a:ext cx="2194560" cy="1720516"/>
          </a:xfrm>
          <a:prstGeom prst="rect">
            <a:avLst/>
          </a:prstGeom>
          <a:effectLst>
            <a:outerShdw blurRad="50800" dist="38100" dir="5400000" algn="t" rotWithShape="0">
              <a:prstClr val="black">
                <a:alpha val="40000"/>
              </a:prstClr>
            </a:outerShdw>
          </a:effectLst>
        </p:spPr>
      </p:pic>
      <p:sp>
        <p:nvSpPr>
          <p:cNvPr id="72" name="Google Shape;72;p2"/>
          <p:cNvSpPr txBox="1">
            <a:spLocks noGrp="1"/>
          </p:cNvSpPr>
          <p:nvPr>
            <p:ph type="body" idx="1"/>
          </p:nvPr>
        </p:nvSpPr>
        <p:spPr>
          <a:xfrm>
            <a:off x="457200" y="627797"/>
            <a:ext cx="4583896" cy="77100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4793"/>
              </a:buClr>
              <a:buSzPts val="1600"/>
              <a:buFont typeface="Calibri"/>
              <a:buNone/>
            </a:pPr>
            <a:r>
              <a:rPr lang="en-US" sz="1800" b="1">
                <a:solidFill>
                  <a:srgbClr val="00ABC8"/>
                </a:solidFill>
              </a:rPr>
              <a:t>Searching </a:t>
            </a:r>
            <a:r>
              <a:rPr lang="en-US" sz="1800" b="1">
                <a:solidFill>
                  <a:srgbClr val="00ABC8"/>
                </a:solidFill>
                <a:latin typeface="Arial" panose="020B0604020202020204" pitchFamily="34" charset="0"/>
                <a:ea typeface="Calibri"/>
                <a:cs typeface="Arial" panose="020B0604020202020204" pitchFamily="34" charset="0"/>
              </a:rPr>
              <a:t>and</a:t>
            </a:r>
            <a:r>
              <a:rPr lang="en-US" sz="1800" b="1">
                <a:solidFill>
                  <a:srgbClr val="00ABC8"/>
                </a:solidFill>
              </a:rPr>
              <a:t> Filtering Options</a:t>
            </a:r>
          </a:p>
          <a:p>
            <a:pPr marL="0" lvl="0" indent="0" algn="l" rtl="0">
              <a:lnSpc>
                <a:spcPct val="90000"/>
              </a:lnSpc>
              <a:spcBef>
                <a:spcPts val="0"/>
              </a:spcBef>
              <a:spcAft>
                <a:spcPts val="0"/>
              </a:spcAft>
              <a:buClr>
                <a:srgbClr val="014793"/>
              </a:buClr>
              <a:buSzPts val="1600"/>
              <a:buFont typeface="Calibri"/>
              <a:buNone/>
            </a:pPr>
            <a:endParaRPr lang="en-US" sz="1200" b="0">
              <a:solidFill>
                <a:schemeClr val="tx1"/>
              </a:solidFill>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0"/>
              </a:spcBef>
              <a:spcAft>
                <a:spcPts val="0"/>
              </a:spcAft>
              <a:buClr>
                <a:srgbClr val="014793"/>
              </a:buClr>
              <a:buSzPts val="1600"/>
              <a:buFont typeface="Calibri"/>
              <a:buNone/>
            </a:pPr>
            <a:r>
              <a:rPr lang="en-US" sz="1200" b="0">
                <a:solidFill>
                  <a:schemeClr val="tx1"/>
                </a:solidFill>
                <a:latin typeface="Arial" panose="020B0604020202020204" pitchFamily="34" charset="0"/>
                <a:ea typeface="Calibri"/>
                <a:cs typeface="Arial" panose="020B0604020202020204" pitchFamily="34" charset="0"/>
                <a:sym typeface="Calibri"/>
              </a:rPr>
              <a:t>Find a contact you need quickly and easily with search and filters. You can use any of these features independently, or you can combine them.</a:t>
            </a:r>
            <a:endParaRPr lang="en-US" sz="1200">
              <a:solidFill>
                <a:schemeClr val="tx1"/>
              </a:solidFill>
              <a:latin typeface="Arial" panose="020B0604020202020204" pitchFamily="34" charset="0"/>
              <a:ea typeface="Calibri"/>
              <a:cs typeface="Arial" panose="020B0604020202020204" pitchFamily="34" charset="0"/>
            </a:endParaRPr>
          </a:p>
          <a:p>
            <a:pPr marL="0" lvl="0" indent="0" algn="l" rtl="0">
              <a:lnSpc>
                <a:spcPct val="150000"/>
              </a:lnSpc>
              <a:spcBef>
                <a:spcPts val="0"/>
              </a:spcBef>
              <a:spcAft>
                <a:spcPts val="0"/>
              </a:spcAft>
              <a:buClr>
                <a:srgbClr val="014793"/>
              </a:buClr>
              <a:buSzPts val="1600"/>
              <a:buFont typeface="Calibri"/>
              <a:buNone/>
            </a:pPr>
            <a:endParaRPr lang="en-US" sz="1200" b="0">
              <a:solidFill>
                <a:schemeClr val="tx1"/>
              </a:solidFill>
              <a:latin typeface="Arial" panose="020B0604020202020204" pitchFamily="34" charset="0"/>
              <a:ea typeface="Calibri"/>
              <a:cs typeface="Arial" panose="020B0604020202020204" pitchFamily="34" charset="0"/>
              <a:sym typeface="Calibri"/>
            </a:endParaRPr>
          </a:p>
          <a:p>
            <a:pPr marL="228600" lvl="0" indent="-228600" algn="l" rtl="0">
              <a:spcBef>
                <a:spcPts val="0"/>
              </a:spcBef>
              <a:spcAft>
                <a:spcPts val="0"/>
              </a:spcAft>
              <a:buClr>
                <a:schemeClr val="tx1"/>
              </a:buClr>
              <a:buSzPct val="100000"/>
              <a:buFont typeface="+mj-lt"/>
              <a:buAutoNum type="arabicPeriod"/>
            </a:pPr>
            <a:r>
              <a:rPr lang="en-US" sz="1200" b="0">
                <a:solidFill>
                  <a:schemeClr val="tx1"/>
                </a:solidFill>
                <a:latin typeface="Arial" panose="020B0604020202020204" pitchFamily="34" charset="0"/>
                <a:ea typeface="Calibri"/>
                <a:cs typeface="Arial" panose="020B0604020202020204" pitchFamily="34" charset="0"/>
                <a:sym typeface="Calibri"/>
              </a:rPr>
              <a:t>Begin to </a:t>
            </a:r>
            <a:r>
              <a:rPr lang="en-US" sz="1200" b="1">
                <a:solidFill>
                  <a:schemeClr val="tx1"/>
                </a:solidFill>
                <a:latin typeface="Arial" panose="020B0604020202020204" pitchFamily="34" charset="0"/>
                <a:ea typeface="Calibri"/>
                <a:cs typeface="Arial" panose="020B0604020202020204" pitchFamily="34" charset="0"/>
                <a:sym typeface="Calibri"/>
              </a:rPr>
              <a:t>search</a:t>
            </a:r>
            <a:r>
              <a:rPr lang="en-US" sz="1200" b="0">
                <a:solidFill>
                  <a:schemeClr val="tx1"/>
                </a:solidFill>
                <a:latin typeface="Arial" panose="020B0604020202020204" pitchFamily="34" charset="0"/>
                <a:ea typeface="Calibri"/>
                <a:cs typeface="Arial" panose="020B0604020202020204" pitchFamily="34" charset="0"/>
                <a:sym typeface="Calibri"/>
              </a:rPr>
              <a:t> for a contact so that the </a:t>
            </a:r>
            <a:r>
              <a:rPr lang="en-US" sz="1200" b="1">
                <a:solidFill>
                  <a:schemeClr val="tx1"/>
                </a:solidFill>
                <a:latin typeface="Arial" panose="020B0604020202020204" pitchFamily="34" charset="0"/>
                <a:ea typeface="Calibri"/>
                <a:cs typeface="Arial" panose="020B0604020202020204" pitchFamily="34" charset="0"/>
                <a:sym typeface="Calibri"/>
              </a:rPr>
              <a:t>Filter</a:t>
            </a:r>
            <a:r>
              <a:rPr lang="en-US" sz="1200" b="0">
                <a:solidFill>
                  <a:schemeClr val="tx1"/>
                </a:solidFill>
                <a:latin typeface="Arial" panose="020B0604020202020204" pitchFamily="34" charset="0"/>
                <a:ea typeface="Calibri"/>
                <a:cs typeface="Arial" panose="020B0604020202020204" pitchFamily="34" charset="0"/>
                <a:sym typeface="Calibri"/>
              </a:rPr>
              <a:t> option will appear; select </a:t>
            </a:r>
            <a:r>
              <a:rPr lang="en-US" sz="1200" b="1">
                <a:solidFill>
                  <a:schemeClr val="tx1"/>
                </a:solidFill>
                <a:latin typeface="Arial" panose="020B0604020202020204" pitchFamily="34" charset="0"/>
                <a:ea typeface="Calibri"/>
                <a:cs typeface="Arial" panose="020B0604020202020204" pitchFamily="34" charset="0"/>
                <a:sym typeface="Calibri"/>
              </a:rPr>
              <a:t>Filter</a:t>
            </a:r>
            <a:r>
              <a:rPr lang="en-US" sz="1200">
                <a:solidFill>
                  <a:schemeClr val="tx1"/>
                </a:solidFill>
                <a:latin typeface="Arial" panose="020B0604020202020204" pitchFamily="34" charset="0"/>
                <a:ea typeface="Calibri"/>
                <a:cs typeface="Arial" panose="020B0604020202020204" pitchFamily="34" charset="0"/>
                <a:sym typeface="Calibri"/>
              </a:rPr>
              <a:t>.</a:t>
            </a:r>
            <a:endParaRPr lang="en-US" sz="1200">
              <a:solidFill>
                <a:schemeClr val="tx1"/>
              </a:solidFill>
              <a:latin typeface="Arial" panose="020B0604020202020204" pitchFamily="34" charset="0"/>
              <a:ea typeface="Calibri"/>
              <a:cs typeface="Arial" panose="020B0604020202020204" pitchFamily="34" charset="0"/>
            </a:endParaRPr>
          </a:p>
          <a:p>
            <a:pPr marL="228600" lvl="0" indent="-228600" algn="l" rtl="0">
              <a:lnSpc>
                <a:spcPct val="150000"/>
              </a:lnSpc>
              <a:spcBef>
                <a:spcPts val="0"/>
              </a:spcBef>
              <a:spcAft>
                <a:spcPts val="0"/>
              </a:spcAft>
              <a:buClr>
                <a:schemeClr val="tx1"/>
              </a:buClr>
              <a:buSzPct val="100000"/>
              <a:buFont typeface="+mj-lt"/>
              <a:buAutoNum type="arabicPeriod"/>
            </a:pPr>
            <a:r>
              <a:rPr lang="en-US" sz="1200" b="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Add Filter</a:t>
            </a:r>
            <a:r>
              <a:rPr lang="en-US" sz="1200" b="0">
                <a:solidFill>
                  <a:schemeClr val="tx1"/>
                </a:solidFill>
                <a:latin typeface="Arial" panose="020B0604020202020204" pitchFamily="34" charset="0"/>
                <a:ea typeface="Calibri"/>
                <a:cs typeface="Arial" panose="020B0604020202020204" pitchFamily="34" charset="0"/>
                <a:sym typeface="Calibri"/>
              </a:rPr>
              <a:t> to narrow results by Alias, Credentials, Department, Location, Market, Specialty, Title, or Type.</a:t>
            </a:r>
            <a:endParaRPr lang="en-US" sz="1200">
              <a:solidFill>
                <a:schemeClr val="tx1"/>
              </a:solidFill>
              <a:latin typeface="Arial" panose="020B0604020202020204" pitchFamily="34" charset="0"/>
              <a:ea typeface="Calibri"/>
              <a:cs typeface="Arial" panose="020B0604020202020204" pitchFamily="34" charset="0"/>
            </a:endParaRPr>
          </a:p>
          <a:p>
            <a:pPr marL="228600" lvl="0" indent="-228600" algn="l" rtl="0">
              <a:lnSpc>
                <a:spcPct val="150000"/>
              </a:lnSpc>
              <a:spcBef>
                <a:spcPts val="0"/>
              </a:spcBef>
              <a:spcAft>
                <a:spcPts val="0"/>
              </a:spcAft>
              <a:buClr>
                <a:schemeClr val="tx1"/>
              </a:buClr>
              <a:buSzPct val="100000"/>
              <a:buFont typeface="+mj-lt"/>
              <a:buAutoNum type="arabicPeriod"/>
            </a:pPr>
            <a:r>
              <a:rPr lang="en-US" sz="1200" b="0">
                <a:solidFill>
                  <a:schemeClr val="tx1"/>
                </a:solidFill>
                <a:latin typeface="Arial" panose="020B0604020202020204" pitchFamily="34" charset="0"/>
                <a:ea typeface="Calibri"/>
                <a:cs typeface="Arial" panose="020B0604020202020204" pitchFamily="34" charset="0"/>
                <a:sym typeface="Calibri"/>
              </a:rPr>
              <a:t>Continue to add as many additional filters as needed.</a:t>
            </a:r>
            <a:endParaRPr lang="en-US" sz="1200">
              <a:solidFill>
                <a:schemeClr val="tx1"/>
              </a:solidFill>
              <a:latin typeface="Arial" panose="020B0604020202020204" pitchFamily="34" charset="0"/>
              <a:ea typeface="Calibri"/>
              <a:cs typeface="Arial" panose="020B0604020202020204" pitchFamily="34" charset="0"/>
            </a:endParaRPr>
          </a:p>
          <a:p>
            <a:pPr marL="228600" lvl="0" indent="-228600" algn="l" rtl="0">
              <a:lnSpc>
                <a:spcPct val="150000"/>
              </a:lnSpc>
              <a:spcBef>
                <a:spcPts val="0"/>
              </a:spcBef>
              <a:spcAft>
                <a:spcPts val="0"/>
              </a:spcAft>
              <a:buClr>
                <a:schemeClr val="tx1"/>
              </a:buClr>
              <a:buSzPct val="100000"/>
              <a:buFont typeface="+mj-lt"/>
              <a:buAutoNum type="arabicPeriod"/>
            </a:pPr>
            <a:r>
              <a:rPr lang="en-US" sz="1200" b="0">
                <a:solidFill>
                  <a:schemeClr val="tx1"/>
                </a:solidFill>
                <a:latin typeface="Arial" panose="020B0604020202020204" pitchFamily="34" charset="0"/>
                <a:ea typeface="Calibri"/>
                <a:cs typeface="Arial" panose="020B0604020202020204" pitchFamily="34" charset="0"/>
                <a:sym typeface="Calibri"/>
              </a:rPr>
              <a:t>Click </a:t>
            </a:r>
            <a:r>
              <a:rPr lang="en-US" sz="1200" b="1">
                <a:solidFill>
                  <a:schemeClr val="tx1"/>
                </a:solidFill>
                <a:latin typeface="Arial" panose="020B0604020202020204" pitchFamily="34" charset="0"/>
                <a:ea typeface="Calibri"/>
                <a:cs typeface="Arial" panose="020B0604020202020204" pitchFamily="34" charset="0"/>
                <a:sym typeface="Calibri"/>
              </a:rPr>
              <a:t>Save</a:t>
            </a:r>
            <a:r>
              <a:rPr lang="en-US" sz="1200" b="0">
                <a:solidFill>
                  <a:schemeClr val="tx1"/>
                </a:solidFill>
                <a:latin typeface="Arial" panose="020B0604020202020204" pitchFamily="34" charset="0"/>
                <a:ea typeface="Calibri"/>
                <a:cs typeface="Arial" panose="020B0604020202020204" pitchFamily="34" charset="0"/>
                <a:sym typeface="Calibri"/>
              </a:rPr>
              <a:t> once all filters have been selected.</a:t>
            </a:r>
            <a:endParaRPr lang="en-US" sz="1200">
              <a:solidFill>
                <a:schemeClr val="tx1"/>
              </a:solidFill>
              <a:latin typeface="Arial" panose="020B0604020202020204" pitchFamily="34" charset="0"/>
              <a:ea typeface="Calibri"/>
              <a:cs typeface="Arial" panose="020B0604020202020204" pitchFamily="34" charset="0"/>
            </a:endParaRPr>
          </a:p>
          <a:p>
            <a:pPr marL="228600" lvl="0" indent="-228600" algn="l" rtl="0">
              <a:lnSpc>
                <a:spcPct val="150000"/>
              </a:lnSpc>
              <a:spcBef>
                <a:spcPts val="0"/>
              </a:spcBef>
              <a:spcAft>
                <a:spcPts val="0"/>
              </a:spcAft>
              <a:buClr>
                <a:schemeClr val="tx1"/>
              </a:buClr>
              <a:buSzPct val="100000"/>
              <a:buFont typeface="+mj-lt"/>
              <a:buAutoNum type="arabicPeriod"/>
            </a:pPr>
            <a:r>
              <a:rPr lang="en-US" sz="1200" b="0">
                <a:solidFill>
                  <a:schemeClr val="tx1"/>
                </a:solidFill>
                <a:latin typeface="Arial" panose="020B0604020202020204" pitchFamily="34" charset="0"/>
                <a:ea typeface="Calibri"/>
                <a:cs typeface="Arial" panose="020B0604020202020204" pitchFamily="34" charset="0"/>
                <a:sym typeface="Calibri"/>
              </a:rPr>
              <a:t>Name the new filter so that it can be used easily in the future.</a:t>
            </a:r>
            <a:endParaRPr lang="en-US" sz="1200">
              <a:solidFill>
                <a:schemeClr val="tx1"/>
              </a:solidFill>
              <a:latin typeface="Arial" panose="020B0604020202020204" pitchFamily="34" charset="0"/>
              <a:ea typeface="Calibri"/>
              <a:cs typeface="Arial" panose="020B0604020202020204" pitchFamily="34" charset="0"/>
            </a:endParaRPr>
          </a:p>
          <a:p>
            <a:pPr marL="228600" lvl="0" indent="-228600" algn="l" rtl="0">
              <a:lnSpc>
                <a:spcPct val="150000"/>
              </a:lnSpc>
              <a:spcBef>
                <a:spcPts val="0"/>
              </a:spcBef>
              <a:spcAft>
                <a:spcPts val="0"/>
              </a:spcAft>
              <a:buClr>
                <a:schemeClr val="tx1"/>
              </a:buClr>
              <a:buSzPct val="100000"/>
              <a:buFont typeface="+mj-lt"/>
              <a:buAutoNum type="arabicPeriod"/>
            </a:pPr>
            <a:r>
              <a:rPr lang="en-US" sz="1200" b="0">
                <a:solidFill>
                  <a:schemeClr val="tx1"/>
                </a:solidFill>
                <a:latin typeface="Arial" panose="020B0604020202020204" pitchFamily="34" charset="0"/>
                <a:ea typeface="Calibri"/>
                <a:cs typeface="Arial" panose="020B0604020202020204" pitchFamily="34" charset="0"/>
                <a:sym typeface="Calibri"/>
              </a:rPr>
              <a:t>When finished, click </a:t>
            </a:r>
            <a:r>
              <a:rPr lang="en-US" sz="1200" b="1">
                <a:solidFill>
                  <a:schemeClr val="tx1"/>
                </a:solidFill>
                <a:latin typeface="Arial" panose="020B0604020202020204" pitchFamily="34" charset="0"/>
                <a:ea typeface="Calibri"/>
                <a:cs typeface="Arial" panose="020B0604020202020204" pitchFamily="34" charset="0"/>
                <a:sym typeface="Calibri"/>
              </a:rPr>
              <a:t>Save</a:t>
            </a:r>
            <a:r>
              <a:rPr lang="en-US" sz="1200">
                <a:solidFill>
                  <a:schemeClr val="tx1"/>
                </a:solidFill>
                <a:latin typeface="Arial" panose="020B0604020202020204" pitchFamily="34" charset="0"/>
                <a:ea typeface="Calibri"/>
                <a:cs typeface="Arial" panose="020B0604020202020204" pitchFamily="34" charset="0"/>
                <a:sym typeface="Calibri"/>
              </a:rPr>
              <a:t>.</a:t>
            </a:r>
            <a:endParaRPr lang="en-US" sz="1200">
              <a:solidFill>
                <a:schemeClr val="tx1"/>
              </a:solidFill>
              <a:latin typeface="Arial" panose="020B0604020202020204" pitchFamily="34" charset="0"/>
              <a:ea typeface="Calibri"/>
              <a:cs typeface="Arial" panose="020B0604020202020204" pitchFamily="34" charset="0"/>
            </a:endParaRPr>
          </a:p>
          <a:p>
            <a:pPr marL="228600" lvl="0" indent="-228600" algn="l" rtl="0">
              <a:lnSpc>
                <a:spcPct val="150000"/>
              </a:lnSpc>
              <a:spcBef>
                <a:spcPts val="0"/>
              </a:spcBef>
              <a:spcAft>
                <a:spcPts val="0"/>
              </a:spcAft>
              <a:buClr>
                <a:schemeClr val="tx1"/>
              </a:buClr>
              <a:buSzPct val="100000"/>
              <a:buFont typeface="+mj-lt"/>
              <a:buAutoNum type="arabicPeriod"/>
            </a:pPr>
            <a:r>
              <a:rPr lang="en-US" sz="1200" b="0">
                <a:solidFill>
                  <a:schemeClr val="tx1"/>
                </a:solidFill>
                <a:latin typeface="Arial" panose="020B0604020202020204" pitchFamily="34" charset="0"/>
                <a:ea typeface="Calibri"/>
                <a:cs typeface="Arial" panose="020B0604020202020204" pitchFamily="34" charset="0"/>
                <a:sym typeface="Calibri"/>
              </a:rPr>
              <a:t>The </a:t>
            </a:r>
            <a:r>
              <a:rPr lang="en-US" sz="1200" b="1">
                <a:solidFill>
                  <a:schemeClr val="tx1"/>
                </a:solidFill>
                <a:latin typeface="Arial" panose="020B0604020202020204" pitchFamily="34" charset="0"/>
                <a:ea typeface="Calibri"/>
                <a:cs typeface="Arial" panose="020B0604020202020204" pitchFamily="34" charset="0"/>
                <a:sym typeface="Calibri"/>
              </a:rPr>
              <a:t>filter</a:t>
            </a:r>
            <a:r>
              <a:rPr lang="en-US" sz="1200" b="0">
                <a:solidFill>
                  <a:schemeClr val="tx1"/>
                </a:solidFill>
                <a:latin typeface="Arial" panose="020B0604020202020204" pitchFamily="34" charset="0"/>
                <a:ea typeface="Calibri"/>
                <a:cs typeface="Arial" panose="020B0604020202020204" pitchFamily="34" charset="0"/>
                <a:sym typeface="Calibri"/>
              </a:rPr>
              <a:t> will appear under the search bar when in use.</a:t>
            </a:r>
            <a:endParaRPr lang="en-US" sz="1200">
              <a:solidFill>
                <a:schemeClr val="tx1"/>
              </a:solidFill>
              <a:latin typeface="Arial" panose="020B0604020202020204" pitchFamily="34" charset="0"/>
              <a:ea typeface="Calibri"/>
              <a:cs typeface="Arial" panose="020B0604020202020204" pitchFamily="34" charset="0"/>
            </a:endParaRPr>
          </a:p>
          <a:p>
            <a:pPr marL="228600" lvl="0" indent="-228600" algn="l" rtl="0">
              <a:lnSpc>
                <a:spcPct val="150000"/>
              </a:lnSpc>
              <a:spcBef>
                <a:spcPts val="0"/>
              </a:spcBef>
              <a:spcAft>
                <a:spcPts val="0"/>
              </a:spcAft>
              <a:buClr>
                <a:schemeClr val="tx1"/>
              </a:buClr>
              <a:buSzPct val="100000"/>
              <a:buFont typeface="+mj-lt"/>
              <a:buAutoNum type="arabicPeriod"/>
            </a:pPr>
            <a:r>
              <a:rPr lang="en-US" sz="1200" b="0">
                <a:solidFill>
                  <a:schemeClr val="tx1"/>
                </a:solidFill>
                <a:latin typeface="Arial" panose="020B0604020202020204" pitchFamily="34" charset="0"/>
                <a:ea typeface="Calibri"/>
                <a:cs typeface="Arial" panose="020B0604020202020204" pitchFamily="34" charset="0"/>
                <a:sym typeface="Calibri"/>
              </a:rPr>
              <a:t>When the filter is not needed, </a:t>
            </a:r>
            <a:r>
              <a:rPr lang="en-US" sz="1200" b="1">
                <a:solidFill>
                  <a:schemeClr val="tx1"/>
                </a:solidFill>
                <a:latin typeface="Arial" panose="020B0604020202020204" pitchFamily="34" charset="0"/>
                <a:ea typeface="Calibri"/>
                <a:cs typeface="Arial" panose="020B0604020202020204" pitchFamily="34" charset="0"/>
                <a:sym typeface="Calibri"/>
              </a:rPr>
              <a:t>click</a:t>
            </a:r>
            <a:r>
              <a:rPr lang="en-US" sz="1200" b="0">
                <a:solidFill>
                  <a:schemeClr val="tx1"/>
                </a:solidFill>
                <a:latin typeface="Arial" panose="020B0604020202020204" pitchFamily="34" charset="0"/>
                <a:ea typeface="Calibri"/>
                <a:cs typeface="Arial" panose="020B0604020202020204" pitchFamily="34" charset="0"/>
                <a:sym typeface="Calibri"/>
              </a:rPr>
              <a:t> the filter; and </a:t>
            </a:r>
            <a:r>
              <a:rPr lang="en-US" sz="1200" b="1">
                <a:solidFill>
                  <a:schemeClr val="tx1"/>
                </a:solidFill>
                <a:latin typeface="Arial" panose="020B0604020202020204" pitchFamily="34" charset="0"/>
                <a:ea typeface="Calibri"/>
                <a:cs typeface="Arial" panose="020B0604020202020204" pitchFamily="34" charset="0"/>
                <a:sym typeface="Calibri"/>
              </a:rPr>
              <a:t>toggle</a:t>
            </a:r>
            <a:r>
              <a:rPr lang="en-US" sz="1200" b="0">
                <a:solidFill>
                  <a:schemeClr val="tx1"/>
                </a:solidFill>
                <a:latin typeface="Arial" panose="020B0604020202020204" pitchFamily="34" charset="0"/>
                <a:ea typeface="Calibri"/>
                <a:cs typeface="Arial" panose="020B0604020202020204" pitchFamily="34" charset="0"/>
                <a:sym typeface="Calibri"/>
              </a:rPr>
              <a:t> the saved filter off. </a:t>
            </a:r>
            <a:endParaRPr sz="1200">
              <a:solidFill>
                <a:schemeClr val="tx1"/>
              </a:solidFill>
              <a:latin typeface="Arial" panose="020B0604020202020204" pitchFamily="34" charset="0"/>
              <a:cs typeface="Arial" panose="020B0604020202020204" pitchFamily="34" charset="0"/>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747713" lvl="3" indent="-95250" algn="l" rtl="0">
              <a:lnSpc>
                <a:spcPct val="90000"/>
              </a:lnSpc>
              <a:spcBef>
                <a:spcPts val="500"/>
              </a:spcBef>
              <a:spcAft>
                <a:spcPts val="0"/>
              </a:spcAft>
              <a:buClr>
                <a:schemeClr val="accent1"/>
              </a:buClr>
              <a:buSzPts val="1200"/>
              <a:buFont typeface="Arial"/>
              <a:buNone/>
            </a:pPr>
            <a:endParaRPr sz="1200">
              <a:solidFill>
                <a:schemeClr val="dk1"/>
              </a:solidFill>
              <a:latin typeface="Calibri"/>
              <a:ea typeface="Calibri"/>
              <a:cs typeface="Calibri"/>
              <a:sym typeface="Calibri"/>
            </a:endParaRPr>
          </a:p>
          <a:p>
            <a:pPr marL="747713" lvl="3" indent="-95250" algn="l" rtl="0">
              <a:lnSpc>
                <a:spcPct val="90000"/>
              </a:lnSpc>
              <a:spcBef>
                <a:spcPts val="500"/>
              </a:spcBef>
              <a:spcAft>
                <a:spcPts val="0"/>
              </a:spcAft>
              <a:buClr>
                <a:schemeClr val="accent1"/>
              </a:buClr>
              <a:buSzPts val="1200"/>
              <a:buFont typeface="Arial"/>
              <a:buNone/>
            </a:pPr>
            <a:endParaRPr sz="1200">
              <a:solidFill>
                <a:schemeClr val="dk1"/>
              </a:solidFill>
              <a:latin typeface="Calibri"/>
              <a:ea typeface="Calibri"/>
              <a:cs typeface="Calibri"/>
              <a:sym typeface="Calibri"/>
            </a:endParaRPr>
          </a:p>
          <a:p>
            <a:pPr marL="747713" lvl="3" indent="-95250" algn="l" rtl="0">
              <a:lnSpc>
                <a:spcPct val="90000"/>
              </a:lnSpc>
              <a:spcBef>
                <a:spcPts val="500"/>
              </a:spcBef>
              <a:spcAft>
                <a:spcPts val="0"/>
              </a:spcAft>
              <a:buClr>
                <a:schemeClr val="accent1"/>
              </a:buClr>
              <a:buSzPts val="1200"/>
              <a:buFont typeface="Arial"/>
              <a:buNone/>
            </a:pPr>
            <a:endParaRPr sz="1200">
              <a:solidFill>
                <a:schemeClr val="dk1"/>
              </a:solidFill>
              <a:latin typeface="Calibri"/>
              <a:ea typeface="Calibri"/>
              <a:cs typeface="Calibri"/>
              <a:sym typeface="Calibri"/>
            </a:endParaRPr>
          </a:p>
          <a:p>
            <a:pPr marL="747713" lvl="3" indent="-95250" algn="l" rtl="0">
              <a:lnSpc>
                <a:spcPct val="90000"/>
              </a:lnSpc>
              <a:spcBef>
                <a:spcPts val="500"/>
              </a:spcBef>
              <a:spcAft>
                <a:spcPts val="0"/>
              </a:spcAft>
              <a:buClr>
                <a:schemeClr val="accent1"/>
              </a:buClr>
              <a:buSzPts val="1200"/>
              <a:buFont typeface="Arial"/>
              <a:buNone/>
            </a:pPr>
            <a:endParaRPr sz="1200">
              <a:solidFill>
                <a:schemeClr val="dk1"/>
              </a:solidFill>
              <a:latin typeface="Calibri"/>
              <a:ea typeface="Calibri"/>
              <a:cs typeface="Calibri"/>
              <a:sym typeface="Calibri"/>
            </a:endParaRPr>
          </a:p>
          <a:p>
            <a:pPr marL="747713" lvl="3" indent="-95250" algn="l" rtl="0">
              <a:lnSpc>
                <a:spcPct val="90000"/>
              </a:lnSpc>
              <a:spcBef>
                <a:spcPts val="500"/>
              </a:spcBef>
              <a:spcAft>
                <a:spcPts val="0"/>
              </a:spcAft>
              <a:buClr>
                <a:schemeClr val="accent1"/>
              </a:buClr>
              <a:buSzPts val="1200"/>
              <a:buFont typeface="Arial"/>
              <a:buNone/>
            </a:pPr>
            <a:endParaRPr sz="1200">
              <a:solidFill>
                <a:schemeClr val="dk1"/>
              </a:solidFill>
              <a:latin typeface="Calibri"/>
              <a:ea typeface="Calibri"/>
              <a:cs typeface="Calibri"/>
              <a:sym typeface="Calibri"/>
            </a:endParaRPr>
          </a:p>
          <a:p>
            <a:pPr marL="747713" lvl="3" indent="-95250" algn="l" rtl="0">
              <a:lnSpc>
                <a:spcPct val="90000"/>
              </a:lnSpc>
              <a:spcBef>
                <a:spcPts val="500"/>
              </a:spcBef>
              <a:spcAft>
                <a:spcPts val="0"/>
              </a:spcAft>
              <a:buClr>
                <a:schemeClr val="accent1"/>
              </a:buClr>
              <a:buSzPts val="1200"/>
              <a:buFont typeface="Arial"/>
              <a:buNone/>
            </a:pPr>
            <a:endParaRPr sz="1200">
              <a:solidFill>
                <a:schemeClr val="dk1"/>
              </a:solidFill>
              <a:latin typeface="Calibri"/>
              <a:ea typeface="Calibri"/>
              <a:cs typeface="Calibri"/>
              <a:sym typeface="Calibri"/>
            </a:endParaRPr>
          </a:p>
          <a:p>
            <a:pPr marL="685800" lvl="4" indent="0" algn="l" rtl="0">
              <a:lnSpc>
                <a:spcPct val="90000"/>
              </a:lnSpc>
              <a:spcBef>
                <a:spcPts val="500"/>
              </a:spcBef>
              <a:spcAft>
                <a:spcPts val="0"/>
              </a:spcAft>
              <a:buClr>
                <a:schemeClr val="accent1"/>
              </a:buClr>
              <a:buSzPts val="1200"/>
              <a:buNone/>
            </a:pPr>
            <a:endParaRPr sz="120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114300" lvl="3" indent="0" algn="l" rtl="0">
              <a:lnSpc>
                <a:spcPct val="150000"/>
              </a:lnSpc>
              <a:spcBef>
                <a:spcPts val="500"/>
              </a:spcBef>
              <a:spcAft>
                <a:spcPts val="0"/>
              </a:spcAft>
              <a:buClr>
                <a:schemeClr val="accent1"/>
              </a:buClr>
              <a:buSzPts val="1200"/>
              <a:buNone/>
            </a:pPr>
            <a:endParaRPr sz="1200">
              <a:solidFill>
                <a:schemeClr val="dk1"/>
              </a:solidFill>
              <a:latin typeface="Calibri"/>
              <a:ea typeface="Calibri"/>
              <a:cs typeface="Calibri"/>
              <a:sym typeface="Calibri"/>
            </a:endParaRPr>
          </a:p>
          <a:p>
            <a:pPr marL="576263" lvl="3" indent="0" algn="l" rtl="0">
              <a:lnSpc>
                <a:spcPct val="90000"/>
              </a:lnSpc>
              <a:spcBef>
                <a:spcPts val="500"/>
              </a:spcBef>
              <a:spcAft>
                <a:spcPts val="0"/>
              </a:spcAft>
              <a:buClr>
                <a:schemeClr val="accent1"/>
              </a:buClr>
              <a:buSzPts val="1200"/>
              <a:buNone/>
            </a:pPr>
            <a:endParaRPr sz="1200">
              <a:solidFill>
                <a:schemeClr val="dk1"/>
              </a:solidFill>
              <a:latin typeface="Calibri"/>
              <a:ea typeface="Calibri"/>
              <a:cs typeface="Calibri"/>
              <a:sym typeface="Calibri"/>
            </a:endParaRPr>
          </a:p>
          <a:p>
            <a:pPr marL="114300" lvl="3" indent="0" algn="l" rtl="0">
              <a:lnSpc>
                <a:spcPct val="150000"/>
              </a:lnSpc>
              <a:spcBef>
                <a:spcPts val="500"/>
              </a:spcBef>
              <a:spcAft>
                <a:spcPts val="0"/>
              </a:spcAft>
              <a:buClr>
                <a:schemeClr val="accent1"/>
              </a:buClr>
              <a:buSzPts val="1500"/>
              <a:buNone/>
            </a:pPr>
            <a:endParaRPr sz="150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67530D6F-C7B8-AE28-EEED-8AAA56AB20B9}"/>
              </a:ext>
            </a:extLst>
          </p:cNvPr>
          <p:cNvPicPr>
            <a:picLocks noChangeAspect="1"/>
          </p:cNvPicPr>
          <p:nvPr/>
        </p:nvPicPr>
        <p:blipFill>
          <a:blip r:embed="rId4"/>
          <a:srcRect b="77787"/>
          <a:stretch/>
        </p:blipFill>
        <p:spPr>
          <a:xfrm>
            <a:off x="5302502" y="3604446"/>
            <a:ext cx="2194560" cy="1057200"/>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985334C0-A713-CBE1-6839-A163967A5A1D}"/>
              </a:ext>
            </a:extLst>
          </p:cNvPr>
          <p:cNvPicPr>
            <a:picLocks noChangeAspect="1"/>
          </p:cNvPicPr>
          <p:nvPr/>
        </p:nvPicPr>
        <p:blipFill>
          <a:blip r:embed="rId5"/>
          <a:srcRect b="77791"/>
          <a:stretch/>
        </p:blipFill>
        <p:spPr>
          <a:xfrm>
            <a:off x="5301341" y="803874"/>
            <a:ext cx="2195721" cy="1057200"/>
          </a:xfrm>
          <a:prstGeom prst="rect">
            <a:avLst/>
          </a:prstGeom>
          <a:effectLst>
            <a:outerShdw blurRad="50800" dist="38100" dir="5400000" algn="t" rotWithShape="0">
              <a:prstClr val="black">
                <a:alpha val="40000"/>
              </a:prstClr>
            </a:outerShdw>
          </a:effectLst>
        </p:spPr>
      </p:pic>
      <p:pic>
        <p:nvPicPr>
          <p:cNvPr id="7" name="Picture 6" descr="A screenshot of a phone&#10;&#10;Description automatically generated">
            <a:extLst>
              <a:ext uri="{FF2B5EF4-FFF2-40B4-BE49-F238E27FC236}">
                <a16:creationId xmlns:a16="http://schemas.microsoft.com/office/drawing/2014/main" id="{EB3DDD82-5447-48E7-DA13-70C7DAD47127}"/>
              </a:ext>
            </a:extLst>
          </p:cNvPr>
          <p:cNvPicPr>
            <a:picLocks noChangeAspect="1"/>
          </p:cNvPicPr>
          <p:nvPr/>
        </p:nvPicPr>
        <p:blipFill>
          <a:blip r:embed="rId6"/>
          <a:srcRect b="73945"/>
          <a:stretch/>
        </p:blipFill>
        <p:spPr>
          <a:xfrm>
            <a:off x="5302502" y="2112962"/>
            <a:ext cx="2194560" cy="1239596"/>
          </a:xfrm>
          <a:prstGeom prst="rect">
            <a:avLst/>
          </a:prstGeom>
          <a:effectLst>
            <a:outerShdw blurRad="50800" dist="38100" dir="5400000" algn="t" rotWithShape="0">
              <a:prstClr val="black">
                <a:alpha val="40000"/>
              </a:prstClr>
            </a:outerShdw>
          </a:effectLst>
        </p:spPr>
      </p:pic>
      <p:sp>
        <p:nvSpPr>
          <p:cNvPr id="71" name="Google Shape;71;p2"/>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2"/>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2</a:t>
            </a:r>
            <a:endParaRPr sz="1200" b="0" i="0" u="none" strike="noStrike" cap="none">
              <a:solidFill>
                <a:schemeClr val="lt1"/>
              </a:solidFill>
              <a:latin typeface="Calibri"/>
              <a:ea typeface="Calibri"/>
              <a:cs typeface="Calibri"/>
              <a:sym typeface="Calibri"/>
            </a:endParaRPr>
          </a:p>
        </p:txBody>
      </p:sp>
      <p:sp>
        <p:nvSpPr>
          <p:cNvPr id="85" name="Google Shape;85;p2"/>
          <p:cNvSpPr/>
          <p:nvPr/>
        </p:nvSpPr>
        <p:spPr>
          <a:xfrm>
            <a:off x="6888028" y="1120906"/>
            <a:ext cx="322730" cy="1792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2"/>
          <p:cNvSpPr/>
          <p:nvPr/>
        </p:nvSpPr>
        <p:spPr>
          <a:xfrm>
            <a:off x="5336045" y="8265957"/>
            <a:ext cx="2159574" cy="440844"/>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2"/>
          <p:cNvSpPr txBox="1"/>
          <p:nvPr/>
        </p:nvSpPr>
        <p:spPr>
          <a:xfrm>
            <a:off x="7253790" y="7645933"/>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6</a:t>
            </a:r>
            <a:endParaRPr/>
          </a:p>
        </p:txBody>
      </p:sp>
      <p:sp>
        <p:nvSpPr>
          <p:cNvPr id="9" name="Google Shape;85;p2">
            <a:extLst>
              <a:ext uri="{FF2B5EF4-FFF2-40B4-BE49-F238E27FC236}">
                <a16:creationId xmlns:a16="http://schemas.microsoft.com/office/drawing/2014/main" id="{99A98C20-5394-0CF5-0A1E-3E51FD75F9E0}"/>
              </a:ext>
            </a:extLst>
          </p:cNvPr>
          <p:cNvSpPr/>
          <p:nvPr/>
        </p:nvSpPr>
        <p:spPr>
          <a:xfrm>
            <a:off x="5299790" y="2891061"/>
            <a:ext cx="656717" cy="25312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Google Shape;73;p2">
            <a:extLst>
              <a:ext uri="{FF2B5EF4-FFF2-40B4-BE49-F238E27FC236}">
                <a16:creationId xmlns:a16="http://schemas.microsoft.com/office/drawing/2014/main" id="{D0D7988F-32DC-DECC-FF74-9277DBEEA64C}"/>
              </a:ext>
            </a:extLst>
          </p:cNvPr>
          <p:cNvCxnSpPr>
            <a:cxnSpLocks/>
          </p:cNvCxnSpPr>
          <p:nvPr/>
        </p:nvCxnSpPr>
        <p:spPr>
          <a:xfrm>
            <a:off x="5049672" y="1002289"/>
            <a:ext cx="4894" cy="8089817"/>
          </a:xfrm>
          <a:prstGeom prst="straightConnector1">
            <a:avLst/>
          </a:prstGeom>
          <a:noFill/>
          <a:ln w="9525" cap="flat" cmpd="sng">
            <a:solidFill>
              <a:srgbClr val="D2D0CD"/>
            </a:solidFill>
            <a:prstDash val="solid"/>
            <a:miter lim="800000"/>
            <a:headEnd type="none" w="sm" len="sm"/>
            <a:tailEnd type="none" w="sm" len="sm"/>
          </a:ln>
        </p:spPr>
      </p:cxnSp>
      <p:pic>
        <p:nvPicPr>
          <p:cNvPr id="4" name="Picture 3">
            <a:extLst>
              <a:ext uri="{FF2B5EF4-FFF2-40B4-BE49-F238E27FC236}">
                <a16:creationId xmlns:a16="http://schemas.microsoft.com/office/drawing/2014/main" id="{1F3CB007-7955-7C3A-93C5-5F4723ECCF8B}"/>
              </a:ext>
            </a:extLst>
          </p:cNvPr>
          <p:cNvPicPr>
            <a:picLocks noChangeAspect="1"/>
          </p:cNvPicPr>
          <p:nvPr/>
        </p:nvPicPr>
        <p:blipFill>
          <a:blip r:embed="rId7"/>
          <a:srcRect b="60883"/>
          <a:stretch/>
        </p:blipFill>
        <p:spPr>
          <a:xfrm>
            <a:off x="5314529" y="4913534"/>
            <a:ext cx="2194560" cy="1861074"/>
          </a:xfrm>
          <a:prstGeom prst="rect">
            <a:avLst/>
          </a:prstGeom>
          <a:effectLst>
            <a:outerShdw blurRad="50800" dist="38100" dir="5400000" algn="t" rotWithShape="0">
              <a:prstClr val="black">
                <a:alpha val="40000"/>
              </a:prstClr>
            </a:outerShdw>
          </a:effectLst>
        </p:spPr>
      </p:pic>
      <p:sp>
        <p:nvSpPr>
          <p:cNvPr id="5" name="Google Shape;85;p2">
            <a:extLst>
              <a:ext uri="{FF2B5EF4-FFF2-40B4-BE49-F238E27FC236}">
                <a16:creationId xmlns:a16="http://schemas.microsoft.com/office/drawing/2014/main" id="{CD4FCF78-E209-B15D-0AD3-0EA9F0E132B3}"/>
              </a:ext>
            </a:extLst>
          </p:cNvPr>
          <p:cNvSpPr/>
          <p:nvPr/>
        </p:nvSpPr>
        <p:spPr>
          <a:xfrm>
            <a:off x="7156973" y="5250867"/>
            <a:ext cx="322730" cy="1792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7" name="Picture 6">
            <a:extLst>
              <a:ext uri="{FF2B5EF4-FFF2-40B4-BE49-F238E27FC236}">
                <a16:creationId xmlns:a16="http://schemas.microsoft.com/office/drawing/2014/main" id="{87F9A09F-4F5B-D2B7-5848-41BD9266E631}"/>
              </a:ext>
            </a:extLst>
          </p:cNvPr>
          <p:cNvPicPr>
            <a:picLocks noChangeAspect="1"/>
          </p:cNvPicPr>
          <p:nvPr/>
        </p:nvPicPr>
        <p:blipFill>
          <a:blip r:embed="rId4"/>
          <a:stretch>
            <a:fillRect/>
          </a:stretch>
        </p:blipFill>
        <p:spPr>
          <a:xfrm>
            <a:off x="5333433" y="5177333"/>
            <a:ext cx="2029968" cy="4402340"/>
          </a:xfrm>
          <a:prstGeom prst="round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51F2CA44-18BD-8C16-3863-EB95EB15A327}"/>
              </a:ext>
            </a:extLst>
          </p:cNvPr>
          <p:cNvPicPr>
            <a:picLocks noChangeAspect="1"/>
          </p:cNvPicPr>
          <p:nvPr/>
        </p:nvPicPr>
        <p:blipFill>
          <a:blip r:embed="rId5"/>
          <a:stretch>
            <a:fillRect/>
          </a:stretch>
        </p:blipFill>
        <p:spPr>
          <a:xfrm>
            <a:off x="5333433" y="606297"/>
            <a:ext cx="2029968" cy="4402340"/>
          </a:xfrm>
          <a:prstGeom prst="roundRect">
            <a:avLst/>
          </a:prstGeom>
          <a:effectLst>
            <a:outerShdw blurRad="50800" dist="38100" dir="5400000" algn="t" rotWithShape="0">
              <a:prstClr val="black">
                <a:alpha val="40000"/>
              </a:prstClr>
            </a:outerShdw>
          </a:effectLst>
        </p:spPr>
      </p:pic>
      <p:sp>
        <p:nvSpPr>
          <p:cNvPr id="121" name="Google Shape;121;p3"/>
          <p:cNvSpPr txBox="1">
            <a:spLocks noGrp="1"/>
          </p:cNvSpPr>
          <p:nvPr>
            <p:ph type="body" idx="1"/>
          </p:nvPr>
        </p:nvSpPr>
        <p:spPr>
          <a:xfrm>
            <a:off x="457200" y="601000"/>
            <a:ext cx="4592472"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800" b="1">
                <a:solidFill>
                  <a:srgbClr val="00ABC8"/>
                </a:solidFill>
                <a:latin typeface="Arial" panose="020B0604020202020204" pitchFamily="34" charset="0"/>
                <a:ea typeface="Calibri"/>
                <a:cs typeface="Arial" panose="020B0604020202020204" pitchFamily="34" charset="0"/>
                <a:sym typeface="Calibri"/>
              </a:rPr>
              <a:t>Creating a Group of Contacts </a:t>
            </a:r>
            <a:endParaRPr sz="1800">
              <a:solidFill>
                <a:srgbClr val="00ABC8"/>
              </a:solidFill>
              <a:latin typeface="Arial" panose="020B0604020202020204" pitchFamily="34" charset="0"/>
              <a:cs typeface="Arial" panose="020B0604020202020204" pitchFamily="34" charset="0"/>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To create a Group, click </a:t>
            </a:r>
            <a:r>
              <a:rPr lang="en-US" sz="1200" b="1">
                <a:solidFill>
                  <a:schemeClr val="tx1"/>
                </a:solidFill>
                <a:latin typeface="Arial" panose="020B0604020202020204" pitchFamily="34" charset="0"/>
                <a:ea typeface="Calibri"/>
                <a:cs typeface="Arial" panose="020B0604020202020204" pitchFamily="34" charset="0"/>
                <a:sym typeface="Calibri"/>
              </a:rPr>
              <a:t>Directory</a:t>
            </a:r>
            <a:r>
              <a:rPr lang="en-US" sz="1200">
                <a:solidFill>
                  <a:schemeClr val="tx1"/>
                </a:solidFill>
                <a:latin typeface="Arial" panose="020B0604020202020204" pitchFamily="34" charset="0"/>
                <a:ea typeface="Calibri"/>
                <a:cs typeface="Arial" panose="020B0604020202020204" pitchFamily="34" charset="0"/>
                <a:sym typeface="Calibri"/>
              </a:rPr>
              <a:t>; then, select the </a:t>
            </a:r>
            <a:r>
              <a:rPr lang="en-US" sz="1200" b="1">
                <a:solidFill>
                  <a:schemeClr val="tx1"/>
                </a:solidFill>
                <a:latin typeface="Arial" panose="020B0604020202020204" pitchFamily="34" charset="0"/>
                <a:ea typeface="Calibri"/>
                <a:cs typeface="Arial" panose="020B0604020202020204" pitchFamily="34" charset="0"/>
                <a:sym typeface="Calibri"/>
              </a:rPr>
              <a:t>Add </a:t>
            </a:r>
            <a:r>
              <a:rPr lang="en-US" sz="1200">
                <a:solidFill>
                  <a:schemeClr val="tx1"/>
                </a:solidFill>
                <a:latin typeface="Arial" panose="020B0604020202020204" pitchFamily="34" charset="0"/>
                <a:ea typeface="Calibri"/>
                <a:cs typeface="Arial" panose="020B0604020202020204" pitchFamily="34" charset="0"/>
                <a:sym typeface="Calibri"/>
              </a:rPr>
              <a:t>symbol. </a:t>
            </a:r>
            <a:endParaRPr sz="1200">
              <a:solidFill>
                <a:schemeClr val="tx1"/>
              </a:solidFill>
              <a:latin typeface="Arial" panose="020B0604020202020204" pitchFamily="34" charset="0"/>
              <a:cs typeface="Arial" panose="020B0604020202020204" pitchFamily="34" charset="0"/>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New Group.</a:t>
            </a:r>
            <a:endParaRPr sz="1200">
              <a:solidFill>
                <a:schemeClr val="tx1"/>
              </a:solidFill>
              <a:latin typeface="Arial" panose="020B0604020202020204" pitchFamily="34" charset="0"/>
              <a:cs typeface="Arial" panose="020B0604020202020204" pitchFamily="34" charset="0"/>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Name</a:t>
            </a:r>
            <a:r>
              <a:rPr lang="en-US" sz="1200">
                <a:solidFill>
                  <a:schemeClr val="tx1"/>
                </a:solidFill>
                <a:latin typeface="Arial" panose="020B0604020202020204" pitchFamily="34" charset="0"/>
                <a:ea typeface="Calibri"/>
                <a:cs typeface="Arial" panose="020B0604020202020204" pitchFamily="34" charset="0"/>
                <a:sym typeface="Calibri"/>
              </a:rPr>
              <a:t> your group.</a:t>
            </a:r>
            <a:endParaRPr sz="1200">
              <a:solidFill>
                <a:schemeClr val="tx1"/>
              </a:solidFill>
              <a:latin typeface="Arial" panose="020B0604020202020204" pitchFamily="34" charset="0"/>
              <a:cs typeface="Arial" panose="020B0604020202020204" pitchFamily="34" charset="0"/>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Add Member</a:t>
            </a:r>
            <a:r>
              <a:rPr lang="en-US" sz="1200">
                <a:solidFill>
                  <a:schemeClr val="tx1"/>
                </a:solidFill>
                <a:latin typeface="Arial" panose="020B0604020202020204" pitchFamily="34" charset="0"/>
                <a:ea typeface="Calibri"/>
                <a:cs typeface="Arial" panose="020B0604020202020204" pitchFamily="34" charset="0"/>
                <a:sym typeface="Calibri"/>
              </a:rPr>
              <a:t> and add recipients by searching for each contact individually; select their name to add them to the group.</a:t>
            </a:r>
            <a:endParaRPr sz="1200">
              <a:solidFill>
                <a:schemeClr val="tx1"/>
              </a:solidFill>
              <a:latin typeface="Arial" panose="020B0604020202020204" pitchFamily="34" charset="0"/>
              <a:cs typeface="Arial" panose="020B0604020202020204" pitchFamily="34" charset="0"/>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When finished, click </a:t>
            </a:r>
            <a:r>
              <a:rPr lang="en-US" sz="1200" b="1">
                <a:solidFill>
                  <a:schemeClr val="tx1"/>
                </a:solidFill>
                <a:latin typeface="Arial" panose="020B0604020202020204" pitchFamily="34" charset="0"/>
                <a:ea typeface="Calibri"/>
                <a:cs typeface="Arial" panose="020B0604020202020204" pitchFamily="34" charset="0"/>
                <a:sym typeface="Calibri"/>
              </a:rPr>
              <a:t>Save.</a:t>
            </a:r>
            <a:endParaRPr sz="1200">
              <a:solidFill>
                <a:schemeClr val="tx1"/>
              </a:solidFill>
              <a:latin typeface="Arial" panose="020B0604020202020204" pitchFamily="34" charset="0"/>
              <a:cs typeface="Arial" panose="020B0604020202020204" pitchFamily="34" charset="0"/>
            </a:endParaRPr>
          </a:p>
          <a:p>
            <a:pPr marL="223836" lvl="4" indent="0" algn="l" rtl="0">
              <a:lnSpc>
                <a:spcPct val="150000"/>
              </a:lnSpc>
              <a:spcBef>
                <a:spcPts val="500"/>
              </a:spcBef>
              <a:spcAft>
                <a:spcPts val="0"/>
              </a:spcAft>
              <a:buClr>
                <a:schemeClr val="dk1"/>
              </a:buClr>
              <a:buSzPts val="1200"/>
              <a:buNone/>
            </a:pPr>
            <a:r>
              <a:rPr lang="en-US" sz="1200" i="1">
                <a:solidFill>
                  <a:schemeClr val="tx1"/>
                </a:solidFill>
                <a:latin typeface="Arial" panose="020B0604020202020204" pitchFamily="34" charset="0"/>
                <a:ea typeface="Calibri"/>
                <a:cs typeface="Arial" panose="020B0604020202020204" pitchFamily="34" charset="0"/>
                <a:sym typeface="Calibri"/>
              </a:rPr>
              <a:t>Your new saved group will appear under </a:t>
            </a:r>
            <a:r>
              <a:rPr lang="en-US" sz="1200" b="1" i="1">
                <a:solidFill>
                  <a:schemeClr val="tx1"/>
                </a:solidFill>
                <a:latin typeface="Arial" panose="020B0604020202020204" pitchFamily="34" charset="0"/>
                <a:ea typeface="Calibri"/>
                <a:cs typeface="Arial" panose="020B0604020202020204" pitchFamily="34" charset="0"/>
                <a:sym typeface="Calibri"/>
              </a:rPr>
              <a:t>“Local Groups”.</a:t>
            </a:r>
            <a:endParaRPr sz="1200" i="1">
              <a:solidFill>
                <a:schemeClr val="tx1"/>
              </a:solidFill>
              <a:latin typeface="Arial" panose="020B0604020202020204" pitchFamily="34" charset="0"/>
              <a:ea typeface="Calibri"/>
              <a:cs typeface="Arial" panose="020B0604020202020204" pitchFamily="34" charset="0"/>
              <a:sym typeface="Calibri"/>
            </a:endParaRPr>
          </a:p>
          <a:p>
            <a:pPr marL="0" lvl="3" indent="0" algn="l" rtl="0">
              <a:lnSpc>
                <a:spcPct val="150000"/>
              </a:lnSpc>
              <a:spcBef>
                <a:spcPts val="500"/>
              </a:spcBef>
              <a:spcAft>
                <a:spcPts val="0"/>
              </a:spcAft>
              <a:buClr>
                <a:schemeClr val="accent1"/>
              </a:buClr>
              <a:buSzPts val="1600"/>
              <a:buNone/>
            </a:pPr>
            <a:endParaRPr sz="16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120" name="Google Shape;120;p3"/>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3</a:t>
            </a:r>
            <a:endParaRPr/>
          </a:p>
        </p:txBody>
      </p:sp>
      <p:sp>
        <p:nvSpPr>
          <p:cNvPr id="124" name="Google Shape;124;p3"/>
          <p:cNvSpPr/>
          <p:nvPr/>
        </p:nvSpPr>
        <p:spPr>
          <a:xfrm>
            <a:off x="7067606" y="835703"/>
            <a:ext cx="274165" cy="3040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29" name="Google Shape;129;p3"/>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134" name="Google Shape;134;p3"/>
          <p:cNvSpPr/>
          <p:nvPr/>
        </p:nvSpPr>
        <p:spPr>
          <a:xfrm>
            <a:off x="5871516" y="4205145"/>
            <a:ext cx="912341" cy="33120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36" name="Google Shape;136;p3"/>
          <p:cNvSpPr/>
          <p:nvPr/>
        </p:nvSpPr>
        <p:spPr>
          <a:xfrm>
            <a:off x="5322300" y="7253997"/>
            <a:ext cx="912341" cy="33120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9" name="Google Shape;73;p2">
            <a:extLst>
              <a:ext uri="{FF2B5EF4-FFF2-40B4-BE49-F238E27FC236}">
                <a16:creationId xmlns:a16="http://schemas.microsoft.com/office/drawing/2014/main" id="{BEE4FBA8-17D1-0160-2D1B-EC65913CAE18}"/>
              </a:ext>
            </a:extLst>
          </p:cNvPr>
          <p:cNvCxnSpPr>
            <a:cxnSpLocks/>
          </p:cNvCxnSpPr>
          <p:nvPr/>
        </p:nvCxnSpPr>
        <p:spPr>
          <a:xfrm>
            <a:off x="5049672" y="1002289"/>
            <a:ext cx="4894" cy="8089817"/>
          </a:xfrm>
          <a:prstGeom prst="straightConnector1">
            <a:avLst/>
          </a:prstGeom>
          <a:noFill/>
          <a:ln w="9525" cap="flat" cmpd="sng">
            <a:solidFill>
              <a:srgbClr val="D2D0CD"/>
            </a:solidFill>
            <a:prstDash val="solid"/>
            <a:miter lim="800000"/>
            <a:headEnd type="none" w="sm" len="sm"/>
            <a:tailEnd type="none" w="sm" len="sm"/>
          </a:ln>
        </p:spPr>
      </p:cxnSp>
      <p:sp>
        <p:nvSpPr>
          <p:cNvPr id="10" name="Google Shape;136;p3">
            <a:extLst>
              <a:ext uri="{FF2B5EF4-FFF2-40B4-BE49-F238E27FC236}">
                <a16:creationId xmlns:a16="http://schemas.microsoft.com/office/drawing/2014/main" id="{37ABA54D-0305-339B-10D6-A7B79134D46D}"/>
              </a:ext>
            </a:extLst>
          </p:cNvPr>
          <p:cNvSpPr/>
          <p:nvPr/>
        </p:nvSpPr>
        <p:spPr>
          <a:xfrm>
            <a:off x="6918469" y="6719308"/>
            <a:ext cx="345455" cy="33120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1" name="Google Shape;124;p3">
            <a:extLst>
              <a:ext uri="{FF2B5EF4-FFF2-40B4-BE49-F238E27FC236}">
                <a16:creationId xmlns:a16="http://schemas.microsoft.com/office/drawing/2014/main" id="{E2FF8B6B-4779-1897-3431-9CD69ED59F6C}"/>
              </a:ext>
            </a:extLst>
          </p:cNvPr>
          <p:cNvSpPr/>
          <p:nvPr/>
        </p:nvSpPr>
        <p:spPr>
          <a:xfrm>
            <a:off x="7003441" y="5523029"/>
            <a:ext cx="345455" cy="3040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Tree>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9" name="Picture 8">
            <a:extLst>
              <a:ext uri="{FF2B5EF4-FFF2-40B4-BE49-F238E27FC236}">
                <a16:creationId xmlns:a16="http://schemas.microsoft.com/office/drawing/2014/main" id="{6035D1FC-C336-9C1A-95BD-7BF09F22A33A}"/>
              </a:ext>
            </a:extLst>
          </p:cNvPr>
          <p:cNvPicPr>
            <a:picLocks noChangeAspect="1"/>
          </p:cNvPicPr>
          <p:nvPr/>
        </p:nvPicPr>
        <p:blipFill>
          <a:blip r:embed="rId3"/>
          <a:stretch>
            <a:fillRect/>
          </a:stretch>
        </p:blipFill>
        <p:spPr>
          <a:xfrm>
            <a:off x="2814128" y="4315525"/>
            <a:ext cx="2029968" cy="4402340"/>
          </a:xfrm>
          <a:prstGeom prst="roundRect">
            <a:avLst/>
          </a:prstGeom>
          <a:effectLst>
            <a:outerShdw blurRad="50800" dist="38100" dir="5400000" algn="t" rotWithShape="0">
              <a:prstClr val="black">
                <a:alpha val="40000"/>
              </a:prstClr>
            </a:outerShdw>
          </a:effectLst>
        </p:spPr>
      </p:pic>
      <p:pic>
        <p:nvPicPr>
          <p:cNvPr id="6" name="Picture 5" descr="A screenshot of a phone&#10;&#10;Description automatically generated">
            <a:extLst>
              <a:ext uri="{FF2B5EF4-FFF2-40B4-BE49-F238E27FC236}">
                <a16:creationId xmlns:a16="http://schemas.microsoft.com/office/drawing/2014/main" id="{0E9586D7-0E9C-C07B-10F6-CABC8AC84154}"/>
              </a:ext>
            </a:extLst>
          </p:cNvPr>
          <p:cNvPicPr>
            <a:picLocks noChangeAspect="1"/>
          </p:cNvPicPr>
          <p:nvPr/>
        </p:nvPicPr>
        <p:blipFill>
          <a:blip r:embed="rId4"/>
          <a:stretch>
            <a:fillRect/>
          </a:stretch>
        </p:blipFill>
        <p:spPr>
          <a:xfrm>
            <a:off x="457200" y="4315525"/>
            <a:ext cx="2029968" cy="4400845"/>
          </a:xfrm>
          <a:prstGeom prst="roundRect">
            <a:avLst/>
          </a:prstGeom>
          <a:effectLst>
            <a:outerShdw blurRad="50800" dist="38100" dir="5400000" algn="t" rotWithShape="0">
              <a:prstClr val="black">
                <a:alpha val="40000"/>
              </a:prstClr>
            </a:outerShdw>
          </a:effectLst>
        </p:spPr>
      </p:pic>
      <p:pic>
        <p:nvPicPr>
          <p:cNvPr id="14" name="Picture 13">
            <a:extLst>
              <a:ext uri="{FF2B5EF4-FFF2-40B4-BE49-F238E27FC236}">
                <a16:creationId xmlns:a16="http://schemas.microsoft.com/office/drawing/2014/main" id="{2EB53EC4-B681-82D1-64CD-AA1C3FD4871A}"/>
              </a:ext>
            </a:extLst>
          </p:cNvPr>
          <p:cNvPicPr>
            <a:picLocks noChangeAspect="1"/>
          </p:cNvPicPr>
          <p:nvPr/>
        </p:nvPicPr>
        <p:blipFill>
          <a:blip r:embed="rId5"/>
          <a:stretch>
            <a:fillRect/>
          </a:stretch>
        </p:blipFill>
        <p:spPr>
          <a:xfrm>
            <a:off x="5171056" y="4315525"/>
            <a:ext cx="2029968" cy="4402340"/>
          </a:xfrm>
          <a:prstGeom prst="roundRect">
            <a:avLst/>
          </a:prstGeom>
          <a:effectLst>
            <a:outerShdw blurRad="50800" dist="38100" dir="5400000" algn="t" rotWithShape="0">
              <a:prstClr val="black">
                <a:alpha val="40000"/>
              </a:prstClr>
            </a:outerShdw>
          </a:effectLst>
        </p:spPr>
      </p:pic>
      <p:sp>
        <p:nvSpPr>
          <p:cNvPr id="159" name="Google Shape;159;p4"/>
          <p:cNvSpPr txBox="1">
            <a:spLocks noGrp="1"/>
          </p:cNvSpPr>
          <p:nvPr>
            <p:ph type="body" idx="1"/>
          </p:nvPr>
        </p:nvSpPr>
        <p:spPr>
          <a:xfrm>
            <a:off x="457200" y="601000"/>
            <a:ext cx="7315200"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800" b="1">
                <a:solidFill>
                  <a:srgbClr val="00ABC8"/>
                </a:solidFill>
                <a:latin typeface="Arial" panose="020B0604020202020204" pitchFamily="34" charset="0"/>
                <a:ea typeface="Calibri"/>
                <a:cs typeface="Arial" panose="020B0604020202020204" pitchFamily="34" charset="0"/>
                <a:sym typeface="Calibri"/>
              </a:rPr>
              <a:t>Editing Saved Groups </a:t>
            </a:r>
            <a:endParaRPr lang="en-US" sz="1800" b="1">
              <a:solidFill>
                <a:srgbClr val="00ABC8"/>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3" indent="-228600">
              <a:lnSpc>
                <a:spcPct val="150000"/>
              </a:lnSpc>
              <a:buClr>
                <a:schemeClr val="tx1"/>
              </a:buClr>
              <a:buSzPct val="100000"/>
              <a:buFont typeface="+mj-lt"/>
              <a:buAutoNum type="arabicPeriod"/>
            </a:pPr>
            <a:r>
              <a:rPr lang="en-US" sz="1200">
                <a:solidFill>
                  <a:schemeClr val="tx1"/>
                </a:solidFill>
                <a:ea typeface="Calibri"/>
                <a:sym typeface="Calibri"/>
              </a:rPr>
              <a:t>Select </a:t>
            </a:r>
            <a:r>
              <a:rPr lang="en-US" sz="1200" b="1">
                <a:solidFill>
                  <a:schemeClr val="tx1"/>
                </a:solidFill>
                <a:ea typeface="Calibri"/>
                <a:sym typeface="Calibri"/>
              </a:rPr>
              <a:t>Directory, </a:t>
            </a:r>
            <a:r>
              <a:rPr lang="en-US" sz="1200">
                <a:solidFill>
                  <a:schemeClr val="tx1"/>
                </a:solidFill>
                <a:ea typeface="Calibri"/>
                <a:sym typeface="Calibri"/>
              </a:rPr>
              <a:t>scroll to</a:t>
            </a:r>
            <a:r>
              <a:rPr lang="en-US" sz="1200" b="1">
                <a:solidFill>
                  <a:schemeClr val="tx1"/>
                </a:solidFill>
                <a:ea typeface="Calibri"/>
                <a:sym typeface="Calibri"/>
              </a:rPr>
              <a:t> Local Groups </a:t>
            </a:r>
            <a:r>
              <a:rPr lang="en-US" sz="1200">
                <a:solidFill>
                  <a:schemeClr val="tx1"/>
                </a:solidFill>
                <a:ea typeface="Calibri"/>
                <a:sym typeface="Calibri"/>
              </a:rPr>
              <a:t>and </a:t>
            </a:r>
            <a:r>
              <a:rPr lang="en-US" sz="1200" b="1">
                <a:solidFill>
                  <a:schemeClr val="tx1"/>
                </a:solidFill>
                <a:ea typeface="Calibri"/>
                <a:sym typeface="Calibri"/>
              </a:rPr>
              <a:t>select </a:t>
            </a:r>
            <a:r>
              <a:rPr lang="en-US" sz="1200">
                <a:solidFill>
                  <a:schemeClr val="tx1"/>
                </a:solidFill>
                <a:ea typeface="Calibri"/>
                <a:sym typeface="Calibri"/>
              </a:rPr>
              <a:t>the group you want to edit.</a:t>
            </a:r>
            <a:endParaRPr lang="en-US" sz="1200" b="1">
              <a:solidFill>
                <a:schemeClr val="tx1"/>
              </a:solidFill>
              <a:ea typeface="Calibri"/>
              <a:sym typeface="Calibri"/>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the </a:t>
            </a:r>
            <a:r>
              <a:rPr lang="en-US" sz="1200" b="1">
                <a:solidFill>
                  <a:schemeClr val="tx1"/>
                </a:solidFill>
                <a:latin typeface="Arial" panose="020B0604020202020204" pitchFamily="34" charset="0"/>
                <a:ea typeface="Calibri"/>
                <a:cs typeface="Arial" panose="020B0604020202020204" pitchFamily="34" charset="0"/>
                <a:sym typeface="Calibri"/>
              </a:rPr>
              <a:t>three ellipses</a:t>
            </a:r>
            <a:r>
              <a:rPr lang="en-US" sz="1200">
                <a:solidFill>
                  <a:schemeClr val="tx1"/>
                </a:solidFill>
                <a:latin typeface="Arial" panose="020B0604020202020204" pitchFamily="34" charset="0"/>
                <a:ea typeface="Calibri"/>
                <a:cs typeface="Arial" panose="020B0604020202020204" pitchFamily="34" charset="0"/>
                <a:sym typeface="Calibri"/>
              </a:rPr>
              <a:t> in the upper-right corner; click </a:t>
            </a:r>
            <a:r>
              <a:rPr lang="en-US" sz="1200" b="1">
                <a:solidFill>
                  <a:schemeClr val="tx1"/>
                </a:solidFill>
                <a:latin typeface="Arial" panose="020B0604020202020204" pitchFamily="34" charset="0"/>
                <a:ea typeface="Calibri"/>
                <a:cs typeface="Arial" panose="020B0604020202020204" pitchFamily="34" charset="0"/>
                <a:sym typeface="Calibri"/>
              </a:rPr>
              <a:t>Edit Group</a:t>
            </a:r>
            <a:r>
              <a:rPr lang="en-US" sz="1200">
                <a:solidFill>
                  <a:schemeClr val="tx1"/>
                </a:solidFill>
                <a:latin typeface="Arial" panose="020B0604020202020204" pitchFamily="34" charset="0"/>
                <a:ea typeface="Calibri"/>
                <a:cs typeface="Arial" panose="020B0604020202020204" pitchFamily="34" charset="0"/>
                <a:sym typeface="Calibri"/>
              </a:rPr>
              <a:t>.</a:t>
            </a:r>
            <a:endParaRPr lang="en-US" sz="1200">
              <a:solidFill>
                <a:schemeClr val="tx1"/>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To change the name of the group, select the pencil next to the current name and use the keyboard to edit.</a:t>
            </a:r>
            <a:endParaRPr lang="en-US" sz="1200">
              <a:solidFill>
                <a:schemeClr val="tx1"/>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To add a new group contact, select the </a:t>
            </a:r>
            <a:r>
              <a:rPr lang="en-US" sz="1200" b="1">
                <a:solidFill>
                  <a:schemeClr val="tx1"/>
                </a:solidFill>
                <a:latin typeface="Arial" panose="020B0604020202020204" pitchFamily="34" charset="0"/>
                <a:ea typeface="Calibri"/>
                <a:cs typeface="Arial" panose="020B0604020202020204" pitchFamily="34" charset="0"/>
                <a:sym typeface="Calibri"/>
              </a:rPr>
              <a:t>Add Member.</a:t>
            </a:r>
            <a:endParaRPr lang="en-US" sz="1200" b="1">
              <a:solidFill>
                <a:schemeClr val="tx1"/>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Search</a:t>
            </a:r>
            <a:r>
              <a:rPr lang="en-US" sz="1200">
                <a:solidFill>
                  <a:schemeClr val="tx1"/>
                </a:solidFill>
                <a:latin typeface="Arial" panose="020B0604020202020204" pitchFamily="34" charset="0"/>
                <a:ea typeface="Calibri"/>
                <a:cs typeface="Arial" panose="020B0604020202020204" pitchFamily="34" charset="0"/>
                <a:sym typeface="Calibri"/>
              </a:rPr>
              <a:t> for and select desired recipients.</a:t>
            </a:r>
            <a:endParaRPr lang="en-US" sz="1200">
              <a:solidFill>
                <a:schemeClr val="tx1"/>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To remove a group member, tap the      icon; select </a:t>
            </a:r>
            <a:r>
              <a:rPr lang="en-US" sz="1200" b="1">
                <a:solidFill>
                  <a:schemeClr val="tx1"/>
                </a:solidFill>
                <a:latin typeface="Arial" panose="020B0604020202020204" pitchFamily="34" charset="0"/>
                <a:ea typeface="Calibri"/>
                <a:cs typeface="Arial" panose="020B0604020202020204" pitchFamily="34" charset="0"/>
                <a:sym typeface="Calibri"/>
              </a:rPr>
              <a:t>Delete.</a:t>
            </a:r>
            <a:endParaRPr lang="en-US" sz="1200" b="1">
              <a:solidFill>
                <a:schemeClr val="tx1"/>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When finished, press the </a:t>
            </a:r>
            <a:r>
              <a:rPr lang="en-US" sz="1200" b="1">
                <a:solidFill>
                  <a:schemeClr val="tx1"/>
                </a:solidFill>
                <a:latin typeface="Arial" panose="020B0604020202020204" pitchFamily="34" charset="0"/>
                <a:ea typeface="Calibri"/>
                <a:cs typeface="Arial" panose="020B0604020202020204" pitchFamily="34" charset="0"/>
                <a:sym typeface="Calibri"/>
              </a:rPr>
              <a:t>Save</a:t>
            </a:r>
            <a:r>
              <a:rPr lang="en-US" sz="1200">
                <a:solidFill>
                  <a:schemeClr val="tx1"/>
                </a:solidFill>
                <a:latin typeface="Arial" panose="020B0604020202020204" pitchFamily="34" charset="0"/>
                <a:ea typeface="Calibri"/>
                <a:cs typeface="Arial" panose="020B0604020202020204" pitchFamily="34" charset="0"/>
                <a:sym typeface="Calibri"/>
              </a:rPr>
              <a:t> button in the upper-right corner.</a:t>
            </a:r>
            <a:endParaRPr sz="1200">
              <a:solidFill>
                <a:schemeClr val="tx1"/>
              </a:solidFill>
              <a:latin typeface="Arial" panose="020B0604020202020204" pitchFamily="34" charset="0"/>
              <a:ea typeface="Calibri"/>
              <a:cs typeface="Arial" panose="020B0604020202020204" pitchFamily="34" charset="0"/>
              <a:sym typeface="Calibri"/>
            </a:endParaRPr>
          </a:p>
          <a:p>
            <a:pPr marL="0" lvl="3" indent="0" algn="l" rtl="0">
              <a:lnSpc>
                <a:spcPct val="150000"/>
              </a:lnSpc>
              <a:spcBef>
                <a:spcPts val="500"/>
              </a:spcBef>
              <a:spcAft>
                <a:spcPts val="0"/>
              </a:spcAft>
              <a:buClr>
                <a:schemeClr val="accent1"/>
              </a:buClr>
              <a:buSzPts val="1600"/>
              <a:buNone/>
            </a:pPr>
            <a:endParaRPr sz="16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158" name="Google Shape;158;p4"/>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4"/>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4</a:t>
            </a:r>
            <a:endParaRPr sz="1200" b="0" i="0" u="none" strike="noStrike" cap="none">
              <a:solidFill>
                <a:schemeClr val="lt1"/>
              </a:solidFill>
              <a:latin typeface="Calibri"/>
              <a:ea typeface="Calibri"/>
              <a:cs typeface="Calibri"/>
              <a:sym typeface="Calibri"/>
            </a:endParaRPr>
          </a:p>
        </p:txBody>
      </p:sp>
      <p:sp>
        <p:nvSpPr>
          <p:cNvPr id="162" name="Google Shape;162;p4"/>
          <p:cNvSpPr/>
          <p:nvPr/>
        </p:nvSpPr>
        <p:spPr>
          <a:xfrm>
            <a:off x="576242" y="5582715"/>
            <a:ext cx="801460" cy="29900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4"/>
          <p:cNvSpPr/>
          <p:nvPr/>
        </p:nvSpPr>
        <p:spPr>
          <a:xfrm>
            <a:off x="6804011" y="4530654"/>
            <a:ext cx="404838" cy="33120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66" name="Google Shape;166;p4"/>
          <p:cNvSpPr/>
          <p:nvPr/>
        </p:nvSpPr>
        <p:spPr>
          <a:xfrm>
            <a:off x="4539016" y="4582129"/>
            <a:ext cx="293323" cy="243258"/>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67" name="Google Shape;167;p4"/>
          <p:cNvSpPr/>
          <p:nvPr/>
        </p:nvSpPr>
        <p:spPr>
          <a:xfrm>
            <a:off x="5175669" y="6601672"/>
            <a:ext cx="269744" cy="304340"/>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68" name="Google Shape;168;p4"/>
          <p:cNvSpPr/>
          <p:nvPr/>
        </p:nvSpPr>
        <p:spPr>
          <a:xfrm>
            <a:off x="6771336" y="5710828"/>
            <a:ext cx="293323" cy="32273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169" name="Google Shape;169;p4" descr="Graphical user interface, application, chat or text message&#10;&#10;Description automatically generated"/>
          <p:cNvPicPr preferRelativeResize="0"/>
          <p:nvPr/>
        </p:nvPicPr>
        <p:blipFill rotWithShape="1">
          <a:blip r:embed="rId6">
            <a:alphaModFix/>
          </a:blip>
          <a:srcRect l="9524" t="62136" r="83647" b="33868"/>
          <a:stretch/>
        </p:blipFill>
        <p:spPr>
          <a:xfrm>
            <a:off x="3258308" y="3034293"/>
            <a:ext cx="150170" cy="173905"/>
          </a:xfrm>
          <a:prstGeom prst="rect">
            <a:avLst/>
          </a:prstGeom>
          <a:noFill/>
          <a:ln>
            <a:noFill/>
          </a:ln>
        </p:spPr>
      </p:pic>
      <p:sp>
        <p:nvSpPr>
          <p:cNvPr id="172" name="Google Shape;172;p4"/>
          <p:cNvSpPr/>
          <p:nvPr/>
        </p:nvSpPr>
        <p:spPr>
          <a:xfrm>
            <a:off x="5199631" y="7257661"/>
            <a:ext cx="847044" cy="32273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73" name="Google Shape;173;p4"/>
          <p:cNvSpPr/>
          <p:nvPr/>
        </p:nvSpPr>
        <p:spPr>
          <a:xfrm>
            <a:off x="3239258" y="7628017"/>
            <a:ext cx="1124439" cy="245980"/>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8"/>
          <p:cNvSpPr txBox="1">
            <a:spLocks noGrp="1"/>
          </p:cNvSpPr>
          <p:nvPr>
            <p:ph type="body" idx="1"/>
          </p:nvPr>
        </p:nvSpPr>
        <p:spPr>
          <a:xfrm>
            <a:off x="371476" y="646887"/>
            <a:ext cx="4579348" cy="9267825"/>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Adding a Favorite</a:t>
            </a:r>
            <a:endParaRPr sz="1600">
              <a:solidFill>
                <a:srgbClr val="00ABC8"/>
              </a:solidFill>
              <a:latin typeface="+mj-lt"/>
            </a:endParaRPr>
          </a:p>
          <a:p>
            <a:pPr marL="0" lvl="3" indent="0">
              <a:buClr>
                <a:srgbClr val="044076"/>
              </a:buClr>
              <a:buSzPts val="1600"/>
              <a:buNone/>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0" lvl="3" indent="0">
              <a:buClr>
                <a:srgbClr val="044076"/>
              </a:buClr>
              <a:buSzPts val="1600"/>
              <a:buNone/>
            </a:pPr>
            <a:r>
              <a:rPr lang="en-US" sz="1200">
                <a:solidFill>
                  <a:schemeClr val="tx1"/>
                </a:solidFill>
                <a:latin typeface="Arial" panose="020B0604020202020204" pitchFamily="34" charset="0"/>
                <a:ea typeface="Calibri"/>
                <a:cs typeface="Arial" panose="020B0604020202020204" pitchFamily="34" charset="0"/>
                <a:sym typeface="Calibri"/>
              </a:rPr>
              <a:t>Favorites allows you to create a shorter list of your most frequently contacted. To add a favorite:</a:t>
            </a:r>
          </a:p>
          <a:p>
            <a:pPr marL="0" lvl="3" indent="0">
              <a:lnSpc>
                <a:spcPct val="150000"/>
              </a:lnSpc>
              <a:buClr>
                <a:srgbClr val="044076"/>
              </a:buClr>
              <a:buSzPts val="1600"/>
              <a:buNone/>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3" indent="-228600">
              <a:lnSpc>
                <a:spcPct val="150000"/>
              </a:lnSpc>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Within the </a:t>
            </a:r>
            <a:r>
              <a:rPr lang="en-US" sz="1200" b="1">
                <a:solidFill>
                  <a:schemeClr val="tx1"/>
                </a:solidFill>
                <a:latin typeface="Arial" panose="020B0604020202020204" pitchFamily="34" charset="0"/>
                <a:ea typeface="Calibri"/>
                <a:cs typeface="Arial" panose="020B0604020202020204" pitchFamily="34" charset="0"/>
                <a:sym typeface="Calibri"/>
              </a:rPr>
              <a:t>Directory</a:t>
            </a:r>
            <a:r>
              <a:rPr lang="en-US" sz="1200">
                <a:solidFill>
                  <a:schemeClr val="tx1"/>
                </a:solidFill>
                <a:latin typeface="Arial" panose="020B0604020202020204" pitchFamily="34" charset="0"/>
                <a:ea typeface="Calibri"/>
                <a:cs typeface="Arial" panose="020B0604020202020204" pitchFamily="34" charset="0"/>
                <a:sym typeface="Calibri"/>
              </a:rPr>
              <a:t>, search for the contact.</a:t>
            </a:r>
            <a:endParaRPr lang="en-US" sz="1200">
              <a:solidFill>
                <a:schemeClr val="tx1"/>
              </a:solidFill>
              <a:latin typeface="Arial" panose="020B0604020202020204" pitchFamily="34" charset="0"/>
              <a:ea typeface="Calibri"/>
              <a:cs typeface="Arial" panose="020B0604020202020204" pitchFamily="34" charset="0"/>
            </a:endParaRPr>
          </a:p>
          <a:p>
            <a:pPr marL="228600" lvl="3" indent="-228600">
              <a:lnSpc>
                <a:spcPct val="150000"/>
              </a:lnSpc>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Click on the </a:t>
            </a:r>
            <a:r>
              <a:rPr lang="en-US" sz="1200" b="1">
                <a:solidFill>
                  <a:schemeClr val="tx1"/>
                </a:solidFill>
                <a:latin typeface="Arial" panose="020B0604020202020204" pitchFamily="34" charset="0"/>
                <a:ea typeface="Calibri"/>
                <a:cs typeface="Arial" panose="020B0604020202020204" pitchFamily="34" charset="0"/>
                <a:sym typeface="Calibri"/>
              </a:rPr>
              <a:t>contact</a:t>
            </a:r>
            <a:r>
              <a:rPr lang="en-US" sz="1200">
                <a:solidFill>
                  <a:schemeClr val="tx1"/>
                </a:solidFill>
                <a:latin typeface="Arial" panose="020B0604020202020204" pitchFamily="34" charset="0"/>
                <a:ea typeface="Calibri"/>
                <a:cs typeface="Arial" panose="020B0604020202020204" pitchFamily="34" charset="0"/>
                <a:sym typeface="Calibri"/>
              </a:rPr>
              <a:t> to open the contact’s details.</a:t>
            </a:r>
            <a:endParaRPr lang="en-US" sz="1200">
              <a:solidFill>
                <a:schemeClr val="tx1"/>
              </a:solidFill>
              <a:latin typeface="Arial" panose="020B0604020202020204" pitchFamily="34" charset="0"/>
              <a:ea typeface="Calibri"/>
              <a:cs typeface="Arial" panose="020B0604020202020204" pitchFamily="34" charset="0"/>
            </a:endParaRPr>
          </a:p>
          <a:p>
            <a:pPr marL="228600" lvl="3" indent="-228600">
              <a:lnSpc>
                <a:spcPct val="150000"/>
              </a:lnSpc>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Click the </a:t>
            </a:r>
            <a:r>
              <a:rPr lang="en-US" sz="1200" b="1">
                <a:solidFill>
                  <a:schemeClr val="tx1"/>
                </a:solidFill>
                <a:latin typeface="Arial" panose="020B0604020202020204" pitchFamily="34" charset="0"/>
                <a:ea typeface="Calibri"/>
                <a:cs typeface="Arial" panose="020B0604020202020204" pitchFamily="34" charset="0"/>
                <a:sym typeface="Calibri"/>
              </a:rPr>
              <a:t>star</a:t>
            </a:r>
            <a:r>
              <a:rPr lang="en-US" sz="1200">
                <a:solidFill>
                  <a:schemeClr val="tx1"/>
                </a:solidFill>
                <a:latin typeface="Arial" panose="020B0604020202020204" pitchFamily="34" charset="0"/>
                <a:ea typeface="Calibri"/>
                <a:cs typeface="Arial" panose="020B0604020202020204" pitchFamily="34" charset="0"/>
                <a:sym typeface="Calibri"/>
              </a:rPr>
              <a:t> icon in the top right corner.</a:t>
            </a:r>
            <a:endParaRPr lang="en-US" sz="1200">
              <a:solidFill>
                <a:schemeClr val="tx1"/>
              </a:solidFill>
              <a:latin typeface="Arial" panose="020B0604020202020204" pitchFamily="34" charset="0"/>
              <a:ea typeface="Calibri"/>
              <a:cs typeface="Arial" panose="020B0604020202020204" pitchFamily="34" charset="0"/>
            </a:endParaRPr>
          </a:p>
          <a:p>
            <a:pPr marL="228600" lvl="3" indent="-228600">
              <a:lnSpc>
                <a:spcPct val="150000"/>
              </a:lnSpc>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To view and contact a Favorite, scroll to the </a:t>
            </a:r>
            <a:r>
              <a:rPr lang="en-US" sz="1200" b="1">
                <a:solidFill>
                  <a:schemeClr val="tx1"/>
                </a:solidFill>
                <a:latin typeface="Arial" panose="020B0604020202020204" pitchFamily="34" charset="0"/>
                <a:ea typeface="Calibri"/>
                <a:cs typeface="Arial" panose="020B0604020202020204" pitchFamily="34" charset="0"/>
                <a:sym typeface="Calibri"/>
              </a:rPr>
              <a:t>My</a:t>
            </a:r>
            <a:r>
              <a:rPr lang="en-US" sz="1200">
                <a:solidFill>
                  <a:schemeClr val="tx1"/>
                </a:solidFill>
                <a:latin typeface="Arial" panose="020B0604020202020204" pitchFamily="34" charset="0"/>
                <a:ea typeface="Calibri"/>
                <a:cs typeface="Arial" panose="020B0604020202020204" pitchFamily="34" charset="0"/>
                <a:sym typeface="Calibri"/>
              </a:rPr>
              <a:t> </a:t>
            </a:r>
            <a:r>
              <a:rPr lang="en-US" sz="1200" b="1">
                <a:solidFill>
                  <a:schemeClr val="tx1"/>
                </a:solidFill>
                <a:latin typeface="Arial" panose="020B0604020202020204" pitchFamily="34" charset="0"/>
                <a:ea typeface="Calibri"/>
                <a:cs typeface="Arial" panose="020B0604020202020204" pitchFamily="34" charset="0"/>
                <a:sym typeface="Calibri"/>
              </a:rPr>
              <a:t>Favorites</a:t>
            </a:r>
            <a:r>
              <a:rPr lang="en-US" sz="1200">
                <a:solidFill>
                  <a:schemeClr val="tx1"/>
                </a:solidFill>
                <a:latin typeface="Arial" panose="020B0604020202020204" pitchFamily="34" charset="0"/>
                <a:ea typeface="Calibri"/>
                <a:cs typeface="Arial" panose="020B0604020202020204" pitchFamily="34" charset="0"/>
                <a:sym typeface="Calibri"/>
              </a:rPr>
              <a:t> in the Directory tab.</a:t>
            </a:r>
            <a:endParaRPr lang="en-US" sz="1200">
              <a:solidFill>
                <a:schemeClr val="tx1"/>
              </a:solidFill>
              <a:latin typeface="Arial" panose="020B0604020202020204" pitchFamily="34" charset="0"/>
              <a:cs typeface="Arial" panose="020B0604020202020204" pitchFamily="34" charset="0"/>
            </a:endParaRPr>
          </a:p>
          <a:p>
            <a:pPr marL="452437" lvl="4" indent="-152400" algn="l" rtl="0">
              <a:lnSpc>
                <a:spcPct val="150000"/>
              </a:lnSpc>
              <a:spcBef>
                <a:spcPts val="500"/>
              </a:spcBef>
              <a:spcAft>
                <a:spcPts val="0"/>
              </a:spcAft>
              <a:buClr>
                <a:schemeClr val="accent1"/>
              </a:buClr>
              <a:buSzPts val="1200"/>
              <a:buFont typeface="Calibri"/>
              <a:buNone/>
            </a:pPr>
            <a:endParaRPr sz="1400" b="1">
              <a:solidFill>
                <a:srgbClr val="323E48"/>
              </a:solidFill>
              <a:latin typeface="+mn-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400" b="1">
              <a:solidFill>
                <a:srgbClr val="323E48"/>
              </a:solidFill>
              <a:latin typeface="+mn-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400" b="1">
              <a:solidFill>
                <a:srgbClr val="323E48"/>
              </a:solidFill>
              <a:latin typeface="+mn-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100"/>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sp>
        <p:nvSpPr>
          <p:cNvPr id="492" name="Google Shape;492;p18"/>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17</a:t>
            </a:r>
            <a:endParaRPr sz="1200" b="0" i="0" u="none" strike="noStrike" cap="none">
              <a:solidFill>
                <a:schemeClr val="lt1"/>
              </a:solidFill>
              <a:latin typeface="Calibri"/>
              <a:ea typeface="Calibri"/>
              <a:cs typeface="Calibri"/>
              <a:sym typeface="Calibri"/>
            </a:endParaRPr>
          </a:p>
        </p:txBody>
      </p:sp>
      <p:cxnSp>
        <p:nvCxnSpPr>
          <p:cNvPr id="2" name="Google Shape;73;p2">
            <a:extLst>
              <a:ext uri="{FF2B5EF4-FFF2-40B4-BE49-F238E27FC236}">
                <a16:creationId xmlns:a16="http://schemas.microsoft.com/office/drawing/2014/main" id="{C3A3AC9C-C457-5007-2D76-D0FFAF19C364}"/>
              </a:ext>
            </a:extLst>
          </p:cNvPr>
          <p:cNvCxnSpPr>
            <a:cxnSpLocks/>
          </p:cNvCxnSpPr>
          <p:nvPr/>
        </p:nvCxnSpPr>
        <p:spPr>
          <a:xfrm>
            <a:off x="5054566" y="2298700"/>
            <a:ext cx="0" cy="6514006"/>
          </a:xfrm>
          <a:prstGeom prst="straightConnector1">
            <a:avLst/>
          </a:prstGeom>
          <a:noFill/>
          <a:ln w="9525" cap="flat" cmpd="sng">
            <a:solidFill>
              <a:srgbClr val="D2D0CD"/>
            </a:solidFill>
            <a:prstDash val="solid"/>
            <a:miter lim="800000"/>
            <a:headEnd type="none" w="sm" len="sm"/>
            <a:tailEnd type="none" w="sm" len="sm"/>
          </a:ln>
        </p:spPr>
      </p:cxnSp>
      <p:pic>
        <p:nvPicPr>
          <p:cNvPr id="3" name="Picture 2" descr="A screenshot of a phone&#10;&#10;Description automatically generated">
            <a:extLst>
              <a:ext uri="{FF2B5EF4-FFF2-40B4-BE49-F238E27FC236}">
                <a16:creationId xmlns:a16="http://schemas.microsoft.com/office/drawing/2014/main" id="{2737FED5-4CBB-3B52-C5EF-A94EBF163D60}"/>
              </a:ext>
            </a:extLst>
          </p:cNvPr>
          <p:cNvPicPr>
            <a:picLocks noChangeAspect="1"/>
          </p:cNvPicPr>
          <p:nvPr/>
        </p:nvPicPr>
        <p:blipFill>
          <a:blip r:embed="rId3"/>
          <a:stretch>
            <a:fillRect/>
          </a:stretch>
        </p:blipFill>
        <p:spPr>
          <a:xfrm>
            <a:off x="5413652" y="627018"/>
            <a:ext cx="2011680" cy="4361198"/>
          </a:xfrm>
          <a:prstGeom prst="roundRect">
            <a:avLst/>
          </a:prstGeom>
          <a:effectLst>
            <a:outerShdw blurRad="50800" dist="38100" dir="5400000" algn="t" rotWithShape="0">
              <a:prstClr val="black">
                <a:alpha val="40000"/>
              </a:prstClr>
            </a:outerShdw>
          </a:effectLst>
        </p:spPr>
      </p:pic>
      <p:pic>
        <p:nvPicPr>
          <p:cNvPr id="4" name="Picture 3" descr="A screenshot of a phone&#10;&#10;Description automatically generated">
            <a:extLst>
              <a:ext uri="{FF2B5EF4-FFF2-40B4-BE49-F238E27FC236}">
                <a16:creationId xmlns:a16="http://schemas.microsoft.com/office/drawing/2014/main" id="{9DDA32A3-E546-85CA-B571-ED92E848F080}"/>
              </a:ext>
            </a:extLst>
          </p:cNvPr>
          <p:cNvPicPr>
            <a:picLocks noChangeAspect="1"/>
          </p:cNvPicPr>
          <p:nvPr/>
        </p:nvPicPr>
        <p:blipFill>
          <a:blip r:embed="rId4"/>
          <a:stretch>
            <a:fillRect/>
          </a:stretch>
        </p:blipFill>
        <p:spPr>
          <a:xfrm>
            <a:off x="5413652" y="5157811"/>
            <a:ext cx="2011680" cy="4361201"/>
          </a:xfrm>
          <a:prstGeom prst="roundRect">
            <a:avLst/>
          </a:prstGeom>
          <a:effectLst>
            <a:outerShdw blurRad="50800" dist="38100" dir="5400000" algn="t" rotWithShape="0">
              <a:prstClr val="black">
                <a:alpha val="40000"/>
              </a:prstClr>
            </a:outerShdw>
          </a:effectLst>
        </p:spPr>
      </p:pic>
      <p:sp>
        <p:nvSpPr>
          <p:cNvPr id="5" name="Rectangle 4">
            <a:extLst>
              <a:ext uri="{FF2B5EF4-FFF2-40B4-BE49-F238E27FC236}">
                <a16:creationId xmlns:a16="http://schemas.microsoft.com/office/drawing/2014/main" id="{DB49F1D1-F7EA-AE07-519E-7BD42954AE46}"/>
              </a:ext>
            </a:extLst>
          </p:cNvPr>
          <p:cNvSpPr/>
          <p:nvPr/>
        </p:nvSpPr>
        <p:spPr>
          <a:xfrm>
            <a:off x="5515336" y="1112772"/>
            <a:ext cx="1822376" cy="20862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E27BBD9-B4E2-9457-31CB-38DE79DE4FEE}"/>
              </a:ext>
            </a:extLst>
          </p:cNvPr>
          <p:cNvSpPr/>
          <p:nvPr/>
        </p:nvSpPr>
        <p:spPr>
          <a:xfrm>
            <a:off x="5838331" y="4546528"/>
            <a:ext cx="365042" cy="317923"/>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F7A823-4A00-EB2E-6A65-62B84727E3BD}"/>
              </a:ext>
            </a:extLst>
          </p:cNvPr>
          <p:cNvSpPr/>
          <p:nvPr/>
        </p:nvSpPr>
        <p:spPr>
          <a:xfrm>
            <a:off x="7130133" y="5417070"/>
            <a:ext cx="285471" cy="258418"/>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3" name="Picture 2">
            <a:extLst>
              <a:ext uri="{FF2B5EF4-FFF2-40B4-BE49-F238E27FC236}">
                <a16:creationId xmlns:a16="http://schemas.microsoft.com/office/drawing/2014/main" id="{315D44E9-9986-D882-0319-56793F059466}"/>
              </a:ext>
            </a:extLst>
          </p:cNvPr>
          <p:cNvPicPr>
            <a:picLocks noChangeAspect="1"/>
          </p:cNvPicPr>
          <p:nvPr/>
        </p:nvPicPr>
        <p:blipFill>
          <a:blip r:embed="rId3"/>
          <a:stretch>
            <a:fillRect/>
          </a:stretch>
        </p:blipFill>
        <p:spPr>
          <a:xfrm>
            <a:off x="5441551" y="668001"/>
            <a:ext cx="2011680" cy="4361199"/>
          </a:xfrm>
          <a:prstGeom prst="roundRect">
            <a:avLst/>
          </a:prstGeom>
          <a:effectLst>
            <a:outerShdw blurRad="50800" dist="38100" dir="5400000" algn="t" rotWithShape="0">
              <a:prstClr val="black">
                <a:alpha val="40000"/>
              </a:prstClr>
            </a:outerShdw>
          </a:effectLst>
        </p:spPr>
      </p:pic>
      <p:pic>
        <p:nvPicPr>
          <p:cNvPr id="5" name="Picture 4" descr="A screenshot of a phone&#10;&#10;Description automatically generated">
            <a:extLst>
              <a:ext uri="{FF2B5EF4-FFF2-40B4-BE49-F238E27FC236}">
                <a16:creationId xmlns:a16="http://schemas.microsoft.com/office/drawing/2014/main" id="{1AA336CA-B4F8-6553-1D09-9BDCDE7132FB}"/>
              </a:ext>
            </a:extLst>
          </p:cNvPr>
          <p:cNvPicPr>
            <a:picLocks noChangeAspect="1"/>
          </p:cNvPicPr>
          <p:nvPr/>
        </p:nvPicPr>
        <p:blipFill>
          <a:blip r:embed="rId4"/>
          <a:stretch>
            <a:fillRect/>
          </a:stretch>
        </p:blipFill>
        <p:spPr>
          <a:xfrm>
            <a:off x="5440622" y="5197376"/>
            <a:ext cx="2011680" cy="4361190"/>
          </a:xfrm>
          <a:prstGeom prst="roundRect">
            <a:avLst/>
          </a:prstGeom>
          <a:effectLst>
            <a:outerShdw blurRad="50800" dist="38100" dir="5400000" algn="t" rotWithShape="0">
              <a:prstClr val="black">
                <a:alpha val="40000"/>
              </a:prstClr>
            </a:outerShdw>
          </a:effectLst>
        </p:spPr>
      </p:pic>
      <p:sp>
        <p:nvSpPr>
          <p:cNvPr id="219" name="Google Shape;219;p6"/>
          <p:cNvSpPr txBox="1">
            <a:spLocks noGrp="1"/>
          </p:cNvSpPr>
          <p:nvPr>
            <p:ph type="body" idx="1"/>
          </p:nvPr>
        </p:nvSpPr>
        <p:spPr>
          <a:xfrm>
            <a:off x="457200" y="601000"/>
            <a:ext cx="4586748"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Arial" panose="020B0604020202020204" pitchFamily="34" charset="0"/>
                <a:ea typeface="Calibri"/>
                <a:cs typeface="Arial" panose="020B0604020202020204" pitchFamily="34" charset="0"/>
                <a:sym typeface="Calibri"/>
              </a:rPr>
              <a:t>Schedule Group</a:t>
            </a:r>
            <a:endParaRPr sz="1600">
              <a:solidFill>
                <a:srgbClr val="00ABC8"/>
              </a:solidFill>
              <a:latin typeface="Arial" panose="020B0604020202020204" pitchFamily="34" charset="0"/>
              <a:cs typeface="Arial" panose="020B0604020202020204" pitchFamily="34" charset="0"/>
            </a:endParaRPr>
          </a:p>
          <a:p>
            <a:pPr marL="223836" lvl="4" indent="0" algn="l" rtl="0">
              <a:lnSpc>
                <a:spcPct val="150000"/>
              </a:lnSpc>
              <a:spcBef>
                <a:spcPts val="500"/>
              </a:spcBef>
              <a:spcAft>
                <a:spcPts val="0"/>
              </a:spcAft>
              <a:buClr>
                <a:schemeClr val="dk1"/>
              </a:buClr>
              <a:buSzPts val="1200"/>
              <a:buNone/>
            </a:pPr>
            <a:r>
              <a:rPr lang="en-US" sz="1200">
                <a:solidFill>
                  <a:srgbClr val="323E48"/>
                </a:solidFill>
                <a:latin typeface="Arial" panose="020B0604020202020204" pitchFamily="34" charset="0"/>
                <a:ea typeface="Calibri"/>
                <a:cs typeface="Arial" panose="020B0604020202020204" pitchFamily="34" charset="0"/>
                <a:sym typeface="Calibri"/>
              </a:rPr>
              <a:t>On Call gives you access to view who is covering call. You may have one or many schedules to choose from and all changes are applied immediately</a:t>
            </a:r>
            <a:endParaRPr sz="1200">
              <a:solidFill>
                <a:srgbClr val="323E48"/>
              </a:solidFill>
              <a:latin typeface="Arial" panose="020B0604020202020204" pitchFamily="34" charset="0"/>
              <a:cs typeface="Arial" panose="020B0604020202020204" pitchFamily="34" charset="0"/>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rgbClr val="323E48"/>
                </a:solidFill>
                <a:latin typeface="Arial" panose="020B0604020202020204" pitchFamily="34" charset="0"/>
                <a:ea typeface="Calibri"/>
                <a:cs typeface="Arial" panose="020B0604020202020204" pitchFamily="34" charset="0"/>
                <a:sym typeface="Calibri"/>
              </a:rPr>
              <a:t>On-Call</a:t>
            </a:r>
            <a:r>
              <a:rPr lang="en-US" sz="1200">
                <a:solidFill>
                  <a:srgbClr val="323E48"/>
                </a:solidFill>
                <a:latin typeface="Arial" panose="020B0604020202020204" pitchFamily="34" charset="0"/>
                <a:ea typeface="Calibri"/>
                <a:cs typeface="Arial" panose="020B0604020202020204" pitchFamily="34" charset="0"/>
                <a:sym typeface="Calibri"/>
              </a:rPr>
              <a:t> – Indicates who is covering call</a:t>
            </a:r>
            <a:endParaRPr sz="1200">
              <a:solidFill>
                <a:srgbClr val="323E48"/>
              </a:solidFill>
              <a:latin typeface="Arial" panose="020B0604020202020204" pitchFamily="34" charset="0"/>
              <a:cs typeface="Arial" panose="020B0604020202020204" pitchFamily="34" charset="0"/>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rgbClr val="323E48"/>
                </a:solidFill>
                <a:latin typeface="Arial" panose="020B0604020202020204" pitchFamily="34" charset="0"/>
                <a:ea typeface="Calibri"/>
                <a:cs typeface="Arial" panose="020B0604020202020204" pitchFamily="34" charset="0"/>
                <a:sym typeface="Calibri"/>
              </a:rPr>
              <a:t>Members</a:t>
            </a:r>
            <a:r>
              <a:rPr lang="en-US" sz="1200">
                <a:solidFill>
                  <a:srgbClr val="323E48"/>
                </a:solidFill>
                <a:latin typeface="Arial" panose="020B0604020202020204" pitchFamily="34" charset="0"/>
                <a:ea typeface="Calibri"/>
                <a:cs typeface="Arial" panose="020B0604020202020204" pitchFamily="34" charset="0"/>
                <a:sym typeface="Calibri"/>
              </a:rPr>
              <a:t>– A list of all members that cover call.</a:t>
            </a:r>
            <a:endParaRPr sz="1200">
              <a:solidFill>
                <a:srgbClr val="323E48"/>
              </a:solidFill>
              <a:latin typeface="Arial" panose="020B0604020202020204" pitchFamily="34" charset="0"/>
              <a:cs typeface="Arial" panose="020B0604020202020204" pitchFamily="34" charset="0"/>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rgbClr val="323E48"/>
                </a:solidFill>
                <a:latin typeface="Arial" panose="020B0604020202020204" pitchFamily="34" charset="0"/>
                <a:ea typeface="Calibri"/>
                <a:cs typeface="Arial" panose="020B0604020202020204" pitchFamily="34" charset="0"/>
                <a:sym typeface="Calibri"/>
              </a:rPr>
              <a:t>View Schedule </a:t>
            </a:r>
            <a:r>
              <a:rPr lang="en-US" sz="1200">
                <a:solidFill>
                  <a:srgbClr val="323E48"/>
                </a:solidFill>
                <a:latin typeface="Arial" panose="020B0604020202020204" pitchFamily="34" charset="0"/>
                <a:ea typeface="Calibri"/>
                <a:cs typeface="Arial" panose="020B0604020202020204" pitchFamily="34" charset="0"/>
                <a:sym typeface="Calibri"/>
              </a:rPr>
              <a:t>– See a view of the current schedule.</a:t>
            </a:r>
            <a:endParaRPr sz="1200">
              <a:solidFill>
                <a:srgbClr val="323E48"/>
              </a:solidFill>
              <a:latin typeface="Arial" panose="020B0604020202020204" pitchFamily="34" charset="0"/>
              <a:cs typeface="Arial" panose="020B0604020202020204" pitchFamily="34" charset="0"/>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rgbClr val="323E48"/>
                </a:solidFill>
                <a:latin typeface="Arial" panose="020B0604020202020204" pitchFamily="34" charset="0"/>
                <a:ea typeface="Calibri"/>
                <a:cs typeface="Arial" panose="020B0604020202020204" pitchFamily="34" charset="0"/>
                <a:sym typeface="Calibri"/>
              </a:rPr>
              <a:t>Favorite</a:t>
            </a:r>
            <a:r>
              <a:rPr lang="en-US" sz="1200">
                <a:solidFill>
                  <a:srgbClr val="323E48"/>
                </a:solidFill>
                <a:latin typeface="Arial" panose="020B0604020202020204" pitchFamily="34" charset="0"/>
                <a:ea typeface="Calibri"/>
                <a:cs typeface="Arial" panose="020B0604020202020204" pitchFamily="34" charset="0"/>
                <a:sym typeface="Calibri"/>
              </a:rPr>
              <a:t> – Mark the schedule group as a favorite so that it appears in your </a:t>
            </a:r>
            <a:r>
              <a:rPr lang="en-US" sz="1200" b="1">
                <a:solidFill>
                  <a:srgbClr val="323E48"/>
                </a:solidFill>
                <a:latin typeface="Arial" panose="020B0604020202020204" pitchFamily="34" charset="0"/>
                <a:ea typeface="Calibri"/>
                <a:cs typeface="Arial" panose="020B0604020202020204" pitchFamily="34" charset="0"/>
                <a:sym typeface="Calibri"/>
              </a:rPr>
              <a:t>Favorites </a:t>
            </a:r>
            <a:r>
              <a:rPr lang="en-US" sz="1200">
                <a:solidFill>
                  <a:srgbClr val="323E48"/>
                </a:solidFill>
                <a:latin typeface="Arial" panose="020B0604020202020204" pitchFamily="34" charset="0"/>
                <a:ea typeface="Calibri"/>
                <a:cs typeface="Arial" panose="020B0604020202020204" pitchFamily="34" charset="0"/>
                <a:sym typeface="Calibri"/>
              </a:rPr>
              <a:t>of your Directory tab.</a:t>
            </a:r>
            <a:endParaRPr sz="1200">
              <a:solidFill>
                <a:srgbClr val="323E48"/>
              </a:solidFill>
              <a:latin typeface="Arial" panose="020B0604020202020204" pitchFamily="34" charset="0"/>
              <a:cs typeface="Arial" panose="020B0604020202020204" pitchFamily="34" charset="0"/>
            </a:endParaRPr>
          </a:p>
          <a:p>
            <a:pPr marL="747713" lvl="3" indent="-95250" algn="l" rtl="0">
              <a:lnSpc>
                <a:spcPct val="150000"/>
              </a:lnSpc>
              <a:spcBef>
                <a:spcPts val="500"/>
              </a:spcBef>
              <a:spcAft>
                <a:spcPts val="0"/>
              </a:spcAft>
              <a:buClr>
                <a:schemeClr val="accent1"/>
              </a:buClr>
              <a:buSzPts val="1200"/>
              <a:buFont typeface="Arial"/>
              <a:buNone/>
            </a:pPr>
            <a:endParaRPr sz="1200">
              <a:latin typeface="Calibri"/>
              <a:ea typeface="Calibri"/>
              <a:cs typeface="Calibri"/>
              <a:sym typeface="Calibri"/>
            </a:endParaRPr>
          </a:p>
          <a:p>
            <a:pPr marL="747713" lvl="3" indent="-95250" algn="l" rtl="0">
              <a:lnSpc>
                <a:spcPct val="150000"/>
              </a:lnSpc>
              <a:spcBef>
                <a:spcPts val="500"/>
              </a:spcBef>
              <a:spcAft>
                <a:spcPts val="0"/>
              </a:spcAft>
              <a:buClr>
                <a:schemeClr val="accent1"/>
              </a:buClr>
              <a:buSzPts val="1200"/>
              <a:buFont typeface="Arial"/>
              <a:buNone/>
            </a:pPr>
            <a:endParaRPr sz="1200">
              <a:latin typeface="Calibri"/>
              <a:ea typeface="Calibri"/>
              <a:cs typeface="Calibri"/>
              <a:sym typeface="Calibri"/>
            </a:endParaRPr>
          </a:p>
          <a:p>
            <a:pPr marL="747713" lvl="3" indent="-95250" algn="l" rtl="0">
              <a:lnSpc>
                <a:spcPct val="150000"/>
              </a:lnSpc>
              <a:spcBef>
                <a:spcPts val="500"/>
              </a:spcBef>
              <a:spcAft>
                <a:spcPts val="0"/>
              </a:spcAft>
              <a:buClr>
                <a:schemeClr val="accent1"/>
              </a:buClr>
              <a:buSzPts val="1200"/>
              <a:buFont typeface="Arial"/>
              <a:buNone/>
            </a:pPr>
            <a:endParaRPr sz="1200">
              <a:latin typeface="Calibri"/>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b="1">
                <a:solidFill>
                  <a:srgbClr val="00ABC8"/>
                </a:solidFill>
                <a:latin typeface="Arial" panose="020B0604020202020204" pitchFamily="34" charset="0"/>
                <a:ea typeface="Calibri"/>
                <a:cs typeface="Arial" panose="020B0604020202020204" pitchFamily="34" charset="0"/>
                <a:sym typeface="Calibri"/>
              </a:rPr>
              <a:t>Broadcast</a:t>
            </a:r>
            <a:r>
              <a:rPr lang="en-US" sz="1600" b="1">
                <a:solidFill>
                  <a:srgbClr val="044076"/>
                </a:solidFill>
                <a:latin typeface="Calibri"/>
                <a:ea typeface="Calibri"/>
                <a:cs typeface="Calibri"/>
                <a:sym typeface="Calibri"/>
              </a:rPr>
              <a:t> </a:t>
            </a:r>
            <a:r>
              <a:rPr lang="en-US" sz="1600" b="1">
                <a:solidFill>
                  <a:srgbClr val="00ABC8"/>
                </a:solidFill>
                <a:latin typeface="Arial" panose="020B0604020202020204" pitchFamily="34" charset="0"/>
                <a:ea typeface="Calibri"/>
                <a:cs typeface="Arial" panose="020B0604020202020204" pitchFamily="34" charset="0"/>
                <a:sym typeface="Calibri"/>
              </a:rPr>
              <a:t>Group</a:t>
            </a:r>
            <a:endParaRPr sz="1600" b="1">
              <a:solidFill>
                <a:srgbClr val="00ABC8"/>
              </a:solidFill>
              <a:latin typeface="Arial" panose="020B0604020202020204" pitchFamily="34" charset="0"/>
              <a:ea typeface="Calibri"/>
              <a:cs typeface="Arial" panose="020B0604020202020204" pitchFamily="34" charset="0"/>
            </a:endParaRPr>
          </a:p>
          <a:p>
            <a:pPr marL="223836" lvl="4" indent="0" algn="l" rtl="0">
              <a:lnSpc>
                <a:spcPct val="150000"/>
              </a:lnSpc>
              <a:spcBef>
                <a:spcPts val="500"/>
              </a:spcBef>
              <a:spcAft>
                <a:spcPts val="0"/>
              </a:spcAft>
              <a:buClr>
                <a:schemeClr val="dk1"/>
              </a:buClr>
              <a:buSzPts val="1200"/>
              <a:buNone/>
            </a:pPr>
            <a:r>
              <a:rPr lang="en-US" sz="1200" b="0" i="0">
                <a:solidFill>
                  <a:srgbClr val="323E48"/>
                </a:solidFill>
                <a:latin typeface="Arial" panose="020B0604020202020204" pitchFamily="34" charset="0"/>
                <a:ea typeface="Calibri"/>
                <a:cs typeface="Arial" panose="020B0604020202020204" pitchFamily="34" charset="0"/>
                <a:sym typeface="Calibri"/>
              </a:rPr>
              <a:t>Broadcast Group is a paging group with a list of members to whom the message(s) can be sent at once. It works like a distribution list in any Enterprise email account</a:t>
            </a:r>
            <a:endParaRPr sz="1200">
              <a:solidFill>
                <a:srgbClr val="323E48"/>
              </a:solidFill>
              <a:latin typeface="Arial" panose="020B0604020202020204" pitchFamily="34" charset="0"/>
              <a:cs typeface="Arial" panose="020B0604020202020204" pitchFamily="34" charset="0"/>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rgbClr val="323E48"/>
                </a:solidFill>
                <a:latin typeface="Arial" panose="020B0604020202020204" pitchFamily="34" charset="0"/>
                <a:ea typeface="Calibri"/>
                <a:cs typeface="Arial" panose="020B0604020202020204" pitchFamily="34" charset="0"/>
                <a:sym typeface="Calibri"/>
              </a:rPr>
              <a:t>Message – Message all members in the broadcast group</a:t>
            </a:r>
            <a:endParaRPr sz="1200">
              <a:solidFill>
                <a:srgbClr val="323E48"/>
              </a:solidFill>
              <a:latin typeface="Arial" panose="020B0604020202020204" pitchFamily="34" charset="0"/>
              <a:cs typeface="Arial" panose="020B0604020202020204" pitchFamily="34" charset="0"/>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rgbClr val="323E48"/>
                </a:solidFill>
                <a:latin typeface="Arial" panose="020B0604020202020204" pitchFamily="34" charset="0"/>
                <a:ea typeface="Calibri"/>
                <a:cs typeface="Arial" panose="020B0604020202020204" pitchFamily="34" charset="0"/>
                <a:sym typeface="Calibri"/>
              </a:rPr>
              <a:t>Call</a:t>
            </a:r>
            <a:r>
              <a:rPr lang="en-US" sz="1200">
                <a:solidFill>
                  <a:srgbClr val="323E48"/>
                </a:solidFill>
                <a:latin typeface="Arial" panose="020B0604020202020204" pitchFamily="34" charset="0"/>
                <a:ea typeface="Calibri"/>
                <a:cs typeface="Arial" panose="020B0604020202020204" pitchFamily="34" charset="0"/>
                <a:sym typeface="Calibri"/>
              </a:rPr>
              <a:t>– Call all members in the broadcast group.</a:t>
            </a:r>
            <a:endParaRPr sz="1200">
              <a:solidFill>
                <a:srgbClr val="323E48"/>
              </a:solidFill>
              <a:latin typeface="Arial" panose="020B0604020202020204" pitchFamily="34" charset="0"/>
              <a:cs typeface="Arial" panose="020B0604020202020204" pitchFamily="34" charset="0"/>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rgbClr val="323E48"/>
                </a:solidFill>
                <a:latin typeface="Arial" panose="020B0604020202020204" pitchFamily="34" charset="0"/>
                <a:ea typeface="Calibri"/>
                <a:cs typeface="Arial" panose="020B0604020202020204" pitchFamily="34" charset="0"/>
                <a:sym typeface="Calibri"/>
              </a:rPr>
              <a:t>Join </a:t>
            </a:r>
            <a:r>
              <a:rPr lang="en-US" sz="1200">
                <a:solidFill>
                  <a:srgbClr val="323E48"/>
                </a:solidFill>
                <a:latin typeface="Arial" panose="020B0604020202020204" pitchFamily="34" charset="0"/>
                <a:ea typeface="Calibri"/>
                <a:cs typeface="Arial" panose="020B0604020202020204" pitchFamily="34" charset="0"/>
                <a:sym typeface="Calibri"/>
              </a:rPr>
              <a:t>– Allows you to join the broadcast group</a:t>
            </a:r>
            <a:endParaRPr sz="1200">
              <a:solidFill>
                <a:srgbClr val="323E48"/>
              </a:solidFill>
              <a:latin typeface="Arial" panose="020B0604020202020204" pitchFamily="34" charset="0"/>
              <a:cs typeface="Arial" panose="020B0604020202020204" pitchFamily="34" charset="0"/>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rgbClr val="323E48"/>
                </a:solidFill>
                <a:latin typeface="Arial" panose="020B0604020202020204" pitchFamily="34" charset="0"/>
                <a:ea typeface="Calibri"/>
                <a:cs typeface="Arial" panose="020B0604020202020204" pitchFamily="34" charset="0"/>
                <a:sym typeface="Calibri"/>
              </a:rPr>
              <a:t>Members – </a:t>
            </a:r>
            <a:r>
              <a:rPr lang="en-US" sz="1200">
                <a:solidFill>
                  <a:srgbClr val="323E48"/>
                </a:solidFill>
                <a:latin typeface="Arial" panose="020B0604020202020204" pitchFamily="34" charset="0"/>
                <a:ea typeface="Calibri"/>
                <a:cs typeface="Arial" panose="020B0604020202020204" pitchFamily="34" charset="0"/>
                <a:sym typeface="Calibri"/>
              </a:rPr>
              <a:t>A full list of all contacts currently in the broadcast group.</a:t>
            </a:r>
            <a:endParaRPr sz="1200" b="1">
              <a:solidFill>
                <a:srgbClr val="323E48"/>
              </a:solidFill>
              <a:latin typeface="Arial" panose="020B0604020202020204" pitchFamily="34" charset="0"/>
              <a:ea typeface="Calibri"/>
              <a:cs typeface="Arial" panose="020B0604020202020204" pitchFamily="34" charset="0"/>
              <a:sym typeface="Calibri"/>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rgbClr val="323E48"/>
                </a:solidFill>
                <a:latin typeface="Arial" panose="020B0604020202020204" pitchFamily="34" charset="0"/>
                <a:ea typeface="Calibri"/>
                <a:cs typeface="Arial" panose="020B0604020202020204" pitchFamily="34" charset="0"/>
                <a:sym typeface="Calibri"/>
              </a:rPr>
              <a:t>Favorite</a:t>
            </a:r>
            <a:r>
              <a:rPr lang="en-US" sz="1200">
                <a:solidFill>
                  <a:srgbClr val="323E48"/>
                </a:solidFill>
                <a:latin typeface="Arial" panose="020B0604020202020204" pitchFamily="34" charset="0"/>
                <a:ea typeface="Calibri"/>
                <a:cs typeface="Arial" panose="020B0604020202020204" pitchFamily="34" charset="0"/>
                <a:sym typeface="Calibri"/>
              </a:rPr>
              <a:t> – Mark the broadcast group as a favorite so that it appears in your </a:t>
            </a:r>
            <a:r>
              <a:rPr lang="en-US" sz="1200" b="1">
                <a:solidFill>
                  <a:srgbClr val="323E48"/>
                </a:solidFill>
                <a:latin typeface="Arial" panose="020B0604020202020204" pitchFamily="34" charset="0"/>
                <a:ea typeface="Calibri"/>
                <a:cs typeface="Arial" panose="020B0604020202020204" pitchFamily="34" charset="0"/>
                <a:sym typeface="Calibri"/>
              </a:rPr>
              <a:t>Favorites </a:t>
            </a:r>
            <a:r>
              <a:rPr lang="en-US" sz="1200">
                <a:solidFill>
                  <a:srgbClr val="323E48"/>
                </a:solidFill>
                <a:latin typeface="Arial" panose="020B0604020202020204" pitchFamily="34" charset="0"/>
                <a:ea typeface="Calibri"/>
                <a:cs typeface="Arial" panose="020B0604020202020204" pitchFamily="34" charset="0"/>
                <a:sym typeface="Calibri"/>
              </a:rPr>
              <a:t>of your Directory tab.</a:t>
            </a:r>
            <a:endParaRPr sz="1200">
              <a:solidFill>
                <a:srgbClr val="323E48"/>
              </a:solidFill>
              <a:latin typeface="Arial" panose="020B0604020202020204" pitchFamily="34" charset="0"/>
              <a:cs typeface="Arial" panose="020B0604020202020204" pitchFamily="34" charset="0"/>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rgbClr val="323E48"/>
                </a:solidFill>
                <a:latin typeface="Arial" panose="020B0604020202020204" pitchFamily="34" charset="0"/>
                <a:ea typeface="Calibri"/>
                <a:cs typeface="Arial" panose="020B0604020202020204" pitchFamily="34" charset="0"/>
                <a:sym typeface="Calibri"/>
              </a:rPr>
              <a:t>Swipe left</a:t>
            </a:r>
            <a:r>
              <a:rPr lang="en-US" sz="1200">
                <a:solidFill>
                  <a:srgbClr val="323E48"/>
                </a:solidFill>
                <a:latin typeface="Arial" panose="020B0604020202020204" pitchFamily="34" charset="0"/>
                <a:ea typeface="Calibri"/>
                <a:cs typeface="Arial" panose="020B0604020202020204" pitchFamily="34" charset="0"/>
                <a:sym typeface="Calibri"/>
              </a:rPr>
              <a:t> on a member’s name to call or message that contact only.</a:t>
            </a:r>
            <a:endParaRPr sz="1200" b="1">
              <a:solidFill>
                <a:srgbClr val="323E48"/>
              </a:solidFill>
              <a:latin typeface="Arial" panose="020B0604020202020204" pitchFamily="34" charset="0"/>
              <a:ea typeface="Calibri"/>
              <a:cs typeface="Arial" panose="020B0604020202020204" pitchFamily="34" charset="0"/>
              <a:sym typeface="Calibri"/>
            </a:endParaRPr>
          </a:p>
          <a:p>
            <a:pPr marL="747713" lvl="3" indent="-95250" algn="l" rtl="0">
              <a:lnSpc>
                <a:spcPct val="150000"/>
              </a:lnSpc>
              <a:spcBef>
                <a:spcPts val="500"/>
              </a:spcBef>
              <a:spcAft>
                <a:spcPts val="0"/>
              </a:spcAft>
              <a:buClr>
                <a:schemeClr val="accent1"/>
              </a:buClr>
              <a:buSzPts val="1200"/>
              <a:buFont typeface="Arial"/>
              <a:buNone/>
            </a:pPr>
            <a:endParaRPr sz="1200">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218" name="Google Shape;218;p6"/>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6"/>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6</a:t>
            </a:r>
            <a:endParaRPr sz="1200" b="0" i="0" u="none" strike="noStrike" cap="none">
              <a:solidFill>
                <a:schemeClr val="lt1"/>
              </a:solidFill>
              <a:latin typeface="Calibri"/>
              <a:ea typeface="Calibri"/>
              <a:cs typeface="Calibri"/>
              <a:sym typeface="Calibri"/>
            </a:endParaRPr>
          </a:p>
        </p:txBody>
      </p:sp>
      <p:sp>
        <p:nvSpPr>
          <p:cNvPr id="222" name="Google Shape;222;p6"/>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223" name="Google Shape;223;p6"/>
          <p:cNvSpPr/>
          <p:nvPr/>
        </p:nvSpPr>
        <p:spPr>
          <a:xfrm>
            <a:off x="7138504" y="907909"/>
            <a:ext cx="304070" cy="3054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6"/>
          <p:cNvSpPr/>
          <p:nvPr/>
        </p:nvSpPr>
        <p:spPr>
          <a:xfrm>
            <a:off x="7148232" y="5427670"/>
            <a:ext cx="304070" cy="3054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6"/>
          <p:cNvSpPr/>
          <p:nvPr/>
        </p:nvSpPr>
        <p:spPr>
          <a:xfrm>
            <a:off x="5463116" y="6832389"/>
            <a:ext cx="1961005" cy="42536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6"/>
          <p:cNvSpPr/>
          <p:nvPr/>
        </p:nvSpPr>
        <p:spPr>
          <a:xfrm>
            <a:off x="6476515" y="8279942"/>
            <a:ext cx="1108371" cy="42536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 name="Google Shape;73;p2">
            <a:extLst>
              <a:ext uri="{FF2B5EF4-FFF2-40B4-BE49-F238E27FC236}">
                <a16:creationId xmlns:a16="http://schemas.microsoft.com/office/drawing/2014/main" id="{D0F6BD55-66B6-E473-51EB-E2A6170FAA51}"/>
              </a:ext>
            </a:extLst>
          </p:cNvPr>
          <p:cNvCxnSpPr>
            <a:cxnSpLocks/>
          </p:cNvCxnSpPr>
          <p:nvPr/>
        </p:nvCxnSpPr>
        <p:spPr>
          <a:xfrm>
            <a:off x="5049672" y="1002289"/>
            <a:ext cx="4894" cy="8089817"/>
          </a:xfrm>
          <a:prstGeom prst="straightConnector1">
            <a:avLst/>
          </a:prstGeom>
          <a:noFill/>
          <a:ln w="9525" cap="flat" cmpd="sng">
            <a:solidFill>
              <a:srgbClr val="D2D0CD"/>
            </a:solidFill>
            <a:prstDash val="solid"/>
            <a:miter lim="800000"/>
            <a:headEnd type="none" w="sm" len="sm"/>
            <a:tailEnd type="none" w="sm" len="sm"/>
          </a:ln>
        </p:spPr>
      </p:cxnSp>
      <p:sp>
        <p:nvSpPr>
          <p:cNvPr id="2" name="Google Shape;230;p6">
            <a:extLst>
              <a:ext uri="{FF2B5EF4-FFF2-40B4-BE49-F238E27FC236}">
                <a16:creationId xmlns:a16="http://schemas.microsoft.com/office/drawing/2014/main" id="{3A918C72-DF79-F9D1-5BE1-BAE5FEC48874}"/>
              </a:ext>
            </a:extLst>
          </p:cNvPr>
          <p:cNvSpPr/>
          <p:nvPr/>
        </p:nvSpPr>
        <p:spPr>
          <a:xfrm>
            <a:off x="5949439" y="3225236"/>
            <a:ext cx="1009771" cy="312722"/>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sp>
        <p:nvSpPr>
          <p:cNvPr id="235" name="Google Shape;235;p7"/>
          <p:cNvSpPr txBox="1">
            <a:spLocks noGrp="1"/>
          </p:cNvSpPr>
          <p:nvPr>
            <p:ph type="body" idx="1"/>
          </p:nvPr>
        </p:nvSpPr>
        <p:spPr>
          <a:xfrm>
            <a:off x="457200" y="601000"/>
            <a:ext cx="4582684"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Arial" panose="020B0604020202020204" pitchFamily="34" charset="0"/>
                <a:ea typeface="Calibri"/>
                <a:cs typeface="Arial" panose="020B0604020202020204" pitchFamily="34" charset="0"/>
                <a:sym typeface="Calibri"/>
              </a:rPr>
              <a:t>Take a Shift*</a:t>
            </a:r>
            <a:endParaRPr lang="en-US" sz="1600" b="1">
              <a:solidFill>
                <a:srgbClr val="00ABC8"/>
              </a:solidFill>
              <a:latin typeface="Arial" panose="020B0604020202020204" pitchFamily="34" charset="0"/>
              <a:ea typeface="Calibri"/>
              <a:cs typeface="Arial" panose="020B0604020202020204" pitchFamily="34" charset="0"/>
            </a:endParaRPr>
          </a:p>
          <a:p>
            <a:pPr marL="0" lvl="3" indent="0" algn="l" rtl="0">
              <a:lnSpc>
                <a:spcPct val="150000"/>
              </a:lnSpc>
              <a:spcBef>
                <a:spcPts val="0"/>
              </a:spcBef>
              <a:spcAft>
                <a:spcPts val="0"/>
              </a:spcAft>
              <a:buClr>
                <a:srgbClr val="044076"/>
              </a:buClr>
              <a:buSzPts val="1600"/>
              <a:buNone/>
            </a:pPr>
            <a:r>
              <a:rPr lang="en-US" sz="1600" b="1">
                <a:solidFill>
                  <a:schemeClr val="tx1"/>
                </a:solidFill>
                <a:latin typeface="Arial" panose="020B0604020202020204" pitchFamily="34" charset="0"/>
                <a:ea typeface="Calibri"/>
                <a:cs typeface="Arial" panose="020B0604020202020204" pitchFamily="34" charset="0"/>
                <a:sym typeface="Calibri"/>
              </a:rPr>
              <a:t>*</a:t>
            </a:r>
            <a:r>
              <a:rPr lang="en-US" sz="1200">
                <a:solidFill>
                  <a:schemeClr val="tx1"/>
                </a:solidFill>
                <a:latin typeface="Arial" panose="020B0604020202020204" pitchFamily="34" charset="0"/>
                <a:ea typeface="Calibri"/>
                <a:cs typeface="Arial" panose="020B0604020202020204" pitchFamily="34" charset="0"/>
                <a:sym typeface="Calibri"/>
              </a:rPr>
              <a:t>This feature will only appear if the option is turned on for the schedule group.</a:t>
            </a:r>
            <a:endParaRPr lang="en-US" sz="1200">
              <a:solidFill>
                <a:schemeClr val="tx1"/>
              </a:solidFill>
              <a:latin typeface="Arial" panose="020B0604020202020204" pitchFamily="34" charset="0"/>
              <a:ea typeface="Calibri"/>
              <a:cs typeface="Arial" panose="020B0604020202020204" pitchFamily="34" charset="0"/>
            </a:endParaRPr>
          </a:p>
          <a:p>
            <a:pPr marL="0" lvl="3" indent="0" algn="l" rtl="0">
              <a:lnSpc>
                <a:spcPct val="150000"/>
              </a:lnSpc>
              <a:spcBef>
                <a:spcPts val="0"/>
              </a:spcBef>
              <a:spcAft>
                <a:spcPts val="0"/>
              </a:spcAft>
              <a:buClr>
                <a:srgbClr val="044076"/>
              </a:buClr>
              <a:buSzPts val="1600"/>
              <a:buNone/>
            </a:pPr>
            <a:endParaRPr lang="en-US" sz="1200">
              <a:solidFill>
                <a:schemeClr val="tx1"/>
              </a:solidFill>
              <a:latin typeface="Arial" panose="020B0604020202020204" pitchFamily="34" charset="0"/>
              <a:ea typeface="Calibri"/>
              <a:cs typeface="Arial" panose="020B0604020202020204" pitchFamily="34" charset="0"/>
              <a:sym typeface="Calibri"/>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Schedule Group</a:t>
            </a:r>
            <a:r>
              <a:rPr lang="en-US" sz="1200">
                <a:solidFill>
                  <a:schemeClr val="tx1"/>
                </a:solidFill>
                <a:latin typeface="Arial" panose="020B0604020202020204" pitchFamily="34" charset="0"/>
                <a:ea typeface="Calibri"/>
                <a:cs typeface="Arial" panose="020B0604020202020204" pitchFamily="34" charset="0"/>
                <a:sym typeface="Calibri"/>
              </a:rPr>
              <a:t> you wish to view.</a:t>
            </a:r>
            <a:endParaRPr lang="en-US" sz="1200">
              <a:solidFill>
                <a:schemeClr val="tx1"/>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View Schedule.</a:t>
            </a:r>
            <a:endParaRPr lang="en-US" sz="1200" b="1">
              <a:solidFill>
                <a:schemeClr val="tx1"/>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Select</a:t>
            </a:r>
            <a:r>
              <a:rPr lang="en-US" sz="1200">
                <a:solidFill>
                  <a:schemeClr val="tx1"/>
                </a:solidFill>
                <a:latin typeface="Arial" panose="020B0604020202020204" pitchFamily="34" charset="0"/>
                <a:ea typeface="Calibri"/>
                <a:cs typeface="Arial" panose="020B0604020202020204" pitchFamily="34" charset="0"/>
                <a:sym typeface="Calibri"/>
              </a:rPr>
              <a:t> the date.</a:t>
            </a: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a:t>
            </a:r>
            <a:r>
              <a:rPr lang="en-US" sz="1200" b="1">
                <a:solidFill>
                  <a:schemeClr val="tx1"/>
                </a:solidFill>
                <a:latin typeface="Arial" panose="020B0604020202020204" pitchFamily="34" charset="0"/>
                <a:ea typeface="Calibri"/>
                <a:cs typeface="Arial" panose="020B0604020202020204" pitchFamily="34" charset="0"/>
                <a:sym typeface="Calibri"/>
              </a:rPr>
              <a:t>Click</a:t>
            </a:r>
            <a:r>
              <a:rPr lang="en-US" sz="1200">
                <a:solidFill>
                  <a:schemeClr val="tx1"/>
                </a:solidFill>
                <a:latin typeface="Arial" panose="020B0604020202020204" pitchFamily="34" charset="0"/>
                <a:ea typeface="Calibri"/>
                <a:cs typeface="Arial" panose="020B0604020202020204" pitchFamily="34" charset="0"/>
                <a:sym typeface="Calibri"/>
              </a:rPr>
              <a:t> on the slot you wish to take.</a:t>
            </a:r>
            <a:endParaRPr lang="en-US" sz="1200">
              <a:solidFill>
                <a:schemeClr val="tx1"/>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Select </a:t>
            </a:r>
            <a:r>
              <a:rPr lang="en-US" sz="1200" b="1">
                <a:solidFill>
                  <a:schemeClr val="tx1"/>
                </a:solidFill>
                <a:latin typeface="Arial" panose="020B0604020202020204" pitchFamily="34" charset="0"/>
                <a:ea typeface="Calibri"/>
                <a:cs typeface="Arial" panose="020B0604020202020204" pitchFamily="34" charset="0"/>
                <a:sym typeface="Calibri"/>
              </a:rPr>
              <a:t>take shift.</a:t>
            </a:r>
            <a:endParaRPr lang="en-US" sz="1200" b="1">
              <a:solidFill>
                <a:schemeClr val="tx1"/>
              </a:solidFill>
              <a:latin typeface="Arial" panose="020B0604020202020204" pitchFamily="34" charset="0"/>
              <a:ea typeface="Calibri"/>
              <a:cs typeface="Arial" panose="020B0604020202020204" pitchFamily="34" charset="0"/>
            </a:endParaRPr>
          </a:p>
          <a:p>
            <a:pPr marL="228600" lvl="3" indent="-228600" algn="l" rtl="0">
              <a:lnSpc>
                <a:spcPct val="150000"/>
              </a:lnSpc>
              <a:spcBef>
                <a:spcPts val="0"/>
              </a:spcBef>
              <a:spcAft>
                <a:spcPts val="0"/>
              </a:spcAft>
              <a:buClr>
                <a:schemeClr val="tx1"/>
              </a:buClr>
              <a:buSzPct val="100000"/>
              <a:buFont typeface="+mj-lt"/>
              <a:buAutoNum type="arabicPeriod"/>
            </a:pPr>
            <a:r>
              <a:rPr lang="en-US" sz="1200">
                <a:solidFill>
                  <a:schemeClr val="tx1"/>
                </a:solidFill>
                <a:latin typeface="Arial" panose="020B0604020202020204" pitchFamily="34" charset="0"/>
                <a:ea typeface="Calibri"/>
                <a:cs typeface="Arial" panose="020B0604020202020204" pitchFamily="34" charset="0"/>
                <a:sym typeface="Calibri"/>
              </a:rPr>
              <a:t>Click </a:t>
            </a:r>
            <a:r>
              <a:rPr lang="en-US" sz="1200" b="1">
                <a:solidFill>
                  <a:schemeClr val="tx1"/>
                </a:solidFill>
                <a:latin typeface="Arial" panose="020B0604020202020204" pitchFamily="34" charset="0"/>
                <a:ea typeface="Calibri"/>
                <a:cs typeface="Arial" panose="020B0604020202020204" pitchFamily="34" charset="0"/>
                <a:sym typeface="Calibri"/>
              </a:rPr>
              <a:t>Take</a:t>
            </a:r>
            <a:r>
              <a:rPr lang="en-US" sz="1200">
                <a:solidFill>
                  <a:schemeClr val="tx1"/>
                </a:solidFill>
                <a:latin typeface="Arial" panose="020B0604020202020204" pitchFamily="34" charset="0"/>
                <a:ea typeface="Calibri"/>
                <a:cs typeface="Arial" panose="020B0604020202020204" pitchFamily="34" charset="0"/>
                <a:sym typeface="Calibri"/>
              </a:rPr>
              <a:t> to confirm that you want to take the shift.</a:t>
            </a:r>
            <a:endParaRPr lang="en-US" sz="1600">
              <a:solidFill>
                <a:schemeClr val="tx1"/>
              </a:solidFill>
              <a:latin typeface="Arial" panose="020B0604020202020204" pitchFamily="34" charset="0"/>
              <a:ea typeface="Calibri"/>
              <a:cs typeface="Arial" panose="020B0604020202020204" pitchFamily="34" charset="0"/>
              <a:sym typeface="Calibri"/>
            </a:endParaRPr>
          </a:p>
          <a:p>
            <a:pPr marL="228600" lvl="3" indent="-228600" algn="l" rtl="0">
              <a:lnSpc>
                <a:spcPct val="150000"/>
              </a:lnSpc>
              <a:spcBef>
                <a:spcPts val="0"/>
              </a:spcBef>
              <a:spcAft>
                <a:spcPts val="0"/>
              </a:spcAft>
              <a:buClr>
                <a:schemeClr val="tx1"/>
              </a:buClr>
              <a:buSzPct val="100000"/>
              <a:buFont typeface="+mj-lt"/>
              <a:buAutoNum type="arabicPeriod"/>
            </a:pPr>
            <a:endParaRPr sz="1200">
              <a:solidFill>
                <a:schemeClr val="tx1"/>
              </a:solidFill>
              <a:latin typeface="Arial" panose="020B0604020202020204" pitchFamily="34" charset="0"/>
              <a:cs typeface="Arial" panose="020B0604020202020204" pitchFamily="34" charset="0"/>
            </a:endParaRPr>
          </a:p>
          <a:p>
            <a:pPr marL="452437" lvl="4" indent="-152400" algn="l" rtl="0">
              <a:lnSpc>
                <a:spcPct val="150000"/>
              </a:lnSpc>
              <a:spcBef>
                <a:spcPts val="500"/>
              </a:spcBef>
              <a:spcAft>
                <a:spcPts val="0"/>
              </a:spcAft>
              <a:buClr>
                <a:schemeClr val="accent1"/>
              </a:buClr>
              <a:buSzPts val="1200"/>
              <a:buFont typeface="Calibri"/>
              <a:buNone/>
            </a:pPr>
            <a:endParaRPr sz="1200">
              <a:solidFill>
                <a:srgbClr val="323E48"/>
              </a:solidFill>
              <a:latin typeface="Arial" panose="020B0604020202020204" pitchFamily="34" charset="0"/>
              <a:ea typeface="Calibri"/>
              <a:cs typeface="Arial" panose="020B0604020202020204" pitchFamily="34" charset="0"/>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rgbClr val="323E48"/>
              </a:solidFill>
              <a:latin typeface="Arial" panose="020B0604020202020204" pitchFamily="34" charset="0"/>
              <a:ea typeface="Calibri"/>
              <a:cs typeface="Arial" panose="020B0604020202020204" pitchFamily="34" charset="0"/>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rgbClr val="323E48"/>
              </a:solidFill>
              <a:latin typeface="Arial" panose="020B0604020202020204" pitchFamily="34" charset="0"/>
              <a:ea typeface="Calibri"/>
              <a:cs typeface="Arial" panose="020B0604020202020204" pitchFamily="34" charset="0"/>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100"/>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b="1">
              <a:solidFill>
                <a:schemeClr val="dk1"/>
              </a:solidFill>
              <a:latin typeface="Calibri"/>
              <a:ea typeface="Calibri"/>
              <a:cs typeface="Calibri"/>
              <a:sym typeface="Calibri"/>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sp>
        <p:nvSpPr>
          <p:cNvPr id="243" name="Google Shape;243;p7"/>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7</a:t>
            </a:r>
            <a:endParaRPr/>
          </a:p>
        </p:txBody>
      </p:sp>
      <p:cxnSp>
        <p:nvCxnSpPr>
          <p:cNvPr id="3" name="Google Shape;73;p2">
            <a:extLst>
              <a:ext uri="{FF2B5EF4-FFF2-40B4-BE49-F238E27FC236}">
                <a16:creationId xmlns:a16="http://schemas.microsoft.com/office/drawing/2014/main" id="{32A70980-715A-77F6-E27A-65BB3D842170}"/>
              </a:ext>
            </a:extLst>
          </p:cNvPr>
          <p:cNvCxnSpPr>
            <a:cxnSpLocks/>
          </p:cNvCxnSpPr>
          <p:nvPr/>
        </p:nvCxnSpPr>
        <p:spPr>
          <a:xfrm>
            <a:off x="5049672" y="1002289"/>
            <a:ext cx="4894" cy="8089817"/>
          </a:xfrm>
          <a:prstGeom prst="straightConnector1">
            <a:avLst/>
          </a:prstGeom>
          <a:noFill/>
          <a:ln w="9525" cap="flat" cmpd="sng">
            <a:solidFill>
              <a:srgbClr val="D2D0CD"/>
            </a:solidFill>
            <a:prstDash val="solid"/>
            <a:miter lim="800000"/>
            <a:headEnd type="none" w="sm" len="sm"/>
            <a:tailEnd type="none" w="sm" len="sm"/>
          </a:ln>
        </p:spPr>
      </p:cxnSp>
      <p:pic>
        <p:nvPicPr>
          <p:cNvPr id="5" name="Picture 4">
            <a:extLst>
              <a:ext uri="{FF2B5EF4-FFF2-40B4-BE49-F238E27FC236}">
                <a16:creationId xmlns:a16="http://schemas.microsoft.com/office/drawing/2014/main" id="{93ED2447-F90E-F90F-6741-754C11E9D5B1}"/>
              </a:ext>
            </a:extLst>
          </p:cNvPr>
          <p:cNvPicPr>
            <a:picLocks noChangeAspect="1"/>
          </p:cNvPicPr>
          <p:nvPr/>
        </p:nvPicPr>
        <p:blipFill>
          <a:blip r:embed="rId3"/>
          <a:stretch>
            <a:fillRect/>
          </a:stretch>
        </p:blipFill>
        <p:spPr>
          <a:xfrm>
            <a:off x="5420701" y="5001700"/>
            <a:ext cx="2011680" cy="4361199"/>
          </a:xfrm>
          <a:prstGeom prst="round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73FC9940-7CE7-FF50-4484-D118514DDB8E}"/>
              </a:ext>
            </a:extLst>
          </p:cNvPr>
          <p:cNvPicPr>
            <a:picLocks noChangeAspect="1"/>
          </p:cNvPicPr>
          <p:nvPr/>
        </p:nvPicPr>
        <p:blipFill>
          <a:blip r:embed="rId4"/>
          <a:stretch>
            <a:fillRect/>
          </a:stretch>
        </p:blipFill>
        <p:spPr>
          <a:xfrm>
            <a:off x="5420701" y="489193"/>
            <a:ext cx="2011680" cy="4362679"/>
          </a:xfrm>
          <a:prstGeom prst="roundRect">
            <a:avLst/>
          </a:prstGeom>
          <a:effectLst>
            <a:outerShdw blurRad="50800" dist="38100" dir="5400000" algn="t" rotWithShape="0">
              <a:prstClr val="black">
                <a:alpha val="40000"/>
              </a:prstClr>
            </a:outerShdw>
          </a:effectLst>
        </p:spPr>
      </p:pic>
      <p:sp>
        <p:nvSpPr>
          <p:cNvPr id="8" name="Oval 7">
            <a:extLst>
              <a:ext uri="{FF2B5EF4-FFF2-40B4-BE49-F238E27FC236}">
                <a16:creationId xmlns:a16="http://schemas.microsoft.com/office/drawing/2014/main" id="{87B0FA83-1A79-EC4C-D2E8-1456359C577C}"/>
              </a:ext>
            </a:extLst>
          </p:cNvPr>
          <p:cNvSpPr/>
          <p:nvPr/>
        </p:nvSpPr>
        <p:spPr>
          <a:xfrm>
            <a:off x="6002552" y="3052151"/>
            <a:ext cx="832514" cy="23201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47B47B5-219C-544E-21E1-A64690F8953C}"/>
              </a:ext>
            </a:extLst>
          </p:cNvPr>
          <p:cNvSpPr/>
          <p:nvPr/>
        </p:nvSpPr>
        <p:spPr>
          <a:xfrm>
            <a:off x="6937505" y="6223748"/>
            <a:ext cx="428154" cy="244288"/>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EAA4A3-37F7-BDA7-CA4A-132876E907BF}"/>
              </a:ext>
            </a:extLst>
          </p:cNvPr>
          <p:cNvSpPr/>
          <p:nvPr/>
        </p:nvSpPr>
        <p:spPr>
          <a:xfrm>
            <a:off x="6566184" y="7376847"/>
            <a:ext cx="428154" cy="244288"/>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9" name="Google Shape;59;p2"/>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1" name="Google Shape;61;p2"/>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69" name="Google Shape;69;p2"/>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1</a:t>
            </a:r>
            <a:endParaRPr sz="1200" b="0" i="0" u="none" strike="noStrike" cap="none">
              <a:solidFill>
                <a:schemeClr val="lt1"/>
              </a:solidFill>
              <a:latin typeface="Calibri"/>
              <a:ea typeface="Calibri"/>
              <a:cs typeface="Calibri"/>
              <a:sym typeface="Calibri"/>
            </a:endParaRPr>
          </a:p>
        </p:txBody>
      </p:sp>
      <p:sp>
        <p:nvSpPr>
          <p:cNvPr id="6" name="Google Shape;45;g2d19a554c83_0_44">
            <a:extLst>
              <a:ext uri="{FF2B5EF4-FFF2-40B4-BE49-F238E27FC236}">
                <a16:creationId xmlns:a16="http://schemas.microsoft.com/office/drawing/2014/main" id="{B51B39F2-F99D-798B-23B7-D50B08EFE6B1}"/>
              </a:ext>
            </a:extLst>
          </p:cNvPr>
          <p:cNvSpPr txBox="1">
            <a:spLocks/>
          </p:cNvSpPr>
          <p:nvPr/>
        </p:nvSpPr>
        <p:spPr>
          <a:xfrm>
            <a:off x="303143" y="601000"/>
            <a:ext cx="4732373" cy="8801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a:solidFill>
                  <a:srgbClr val="00ABC8"/>
                </a:solidFill>
              </a:rPr>
              <a:t>Downloading the mobile application</a:t>
            </a:r>
          </a:p>
          <a:p>
            <a:endParaRPr lang="en-US" sz="1800">
              <a:solidFill>
                <a:srgbClr val="00ABC8"/>
              </a:solidFill>
            </a:endParaRPr>
          </a:p>
          <a:p>
            <a:pPr marL="228600" indent="-228600">
              <a:buClr>
                <a:schemeClr val="tx1"/>
              </a:buClr>
              <a:buSzPct val="100000"/>
              <a:buFont typeface="+mj-lt"/>
              <a:buAutoNum type="arabicPeriod"/>
            </a:pPr>
            <a:r>
              <a:rPr lang="en-US" sz="1200">
                <a:solidFill>
                  <a:schemeClr val="tx1"/>
                </a:solidFill>
              </a:rPr>
              <a:t>Open the App Store and search for </a:t>
            </a:r>
            <a:r>
              <a:rPr lang="en-US" sz="1200" b="1">
                <a:solidFill>
                  <a:schemeClr val="tx1"/>
                </a:solidFill>
              </a:rPr>
              <a:t>PerfectServe Clinical Collaboration.</a:t>
            </a:r>
          </a:p>
          <a:p>
            <a:pPr marL="228600" indent="-228600">
              <a:lnSpc>
                <a:spcPct val="150000"/>
              </a:lnSpc>
              <a:buClr>
                <a:schemeClr val="tx1"/>
              </a:buClr>
              <a:buSzPct val="100000"/>
              <a:buFont typeface="+mj-lt"/>
              <a:buAutoNum type="arabicPeriod"/>
            </a:pPr>
            <a:r>
              <a:rPr lang="en-US" sz="1200">
                <a:solidFill>
                  <a:schemeClr val="tx1"/>
                </a:solidFill>
              </a:rPr>
              <a:t>͏</a:t>
            </a:r>
            <a:r>
              <a:rPr lang="en-US" sz="1200" b="1">
                <a:solidFill>
                  <a:schemeClr val="tx1"/>
                </a:solidFill>
              </a:rPr>
              <a:t>Download͏ </a:t>
            </a:r>
            <a:r>
              <a:rPr lang="en-US" sz="1200">
                <a:solidFill>
                  <a:schemeClr val="tx1"/>
                </a:solidFill>
              </a:rPr>
              <a:t>the application. </a:t>
            </a:r>
          </a:p>
          <a:p>
            <a:pPr marL="228600" indent="-228600">
              <a:lnSpc>
                <a:spcPct val="150000"/>
              </a:lnSpc>
              <a:buClr>
                <a:schemeClr val="tx1"/>
              </a:buClr>
              <a:buSzPct val="100000"/>
              <a:buFont typeface="+mj-lt"/>
              <a:buAutoNum type="arabicPeriod"/>
            </a:pPr>
            <a:r>
              <a:rPr lang="en-US" sz="1200">
                <a:solidFill>
                  <a:schemeClr val="tx1"/>
                </a:solidFill>
              </a:rPr>
              <a:t>Once installation is complete, select </a:t>
            </a:r>
            <a:r>
              <a:rPr lang="en-US" sz="1200" b="1">
                <a:solidFill>
                  <a:schemeClr val="tx1"/>
                </a:solidFill>
              </a:rPr>
              <a:t>OPEN. </a:t>
            </a:r>
          </a:p>
          <a:p>
            <a:pPr>
              <a:lnSpc>
                <a:spcPct val="115000"/>
              </a:lnSpc>
            </a:pPr>
            <a:endParaRPr lang="en-US" sz="1200" b="1">
              <a:solidFill>
                <a:srgbClr val="323E48"/>
              </a:solidFill>
            </a:endParaRPr>
          </a:p>
          <a:p>
            <a:pPr>
              <a:lnSpc>
                <a:spcPct val="115000"/>
              </a:lnSpc>
            </a:pPr>
            <a:endParaRPr lang="en-US" sz="1200" b="1">
              <a:solidFill>
                <a:srgbClr val="323E48"/>
              </a:solidFill>
            </a:endParaRPr>
          </a:p>
          <a:p>
            <a:pPr>
              <a:lnSpc>
                <a:spcPct val="115000"/>
              </a:lnSpc>
            </a:pPr>
            <a:endParaRPr lang="en-US" sz="1200" b="1">
              <a:solidFill>
                <a:srgbClr val="323E48"/>
              </a:solidFill>
            </a:endParaRPr>
          </a:p>
          <a:p>
            <a:pPr>
              <a:lnSpc>
                <a:spcPct val="115000"/>
              </a:lnSpc>
            </a:pPr>
            <a:endParaRPr lang="en-US" sz="1200" b="1">
              <a:solidFill>
                <a:srgbClr val="323E48"/>
              </a:solidFill>
            </a:endParaRPr>
          </a:p>
          <a:p>
            <a:pPr>
              <a:lnSpc>
                <a:spcPct val="115000"/>
              </a:lnSpc>
            </a:pPr>
            <a:endParaRPr lang="en-US" sz="1200" b="1">
              <a:solidFill>
                <a:srgbClr val="323E48"/>
              </a:solidFill>
            </a:endParaRPr>
          </a:p>
          <a:p>
            <a:pPr>
              <a:lnSpc>
                <a:spcPct val="115000"/>
              </a:lnSpc>
            </a:pPr>
            <a:endParaRPr lang="en-US" sz="1200" b="1">
              <a:solidFill>
                <a:srgbClr val="323E48"/>
              </a:solidFill>
            </a:endParaRPr>
          </a:p>
          <a:p>
            <a:pPr>
              <a:lnSpc>
                <a:spcPct val="115000"/>
              </a:lnSpc>
            </a:pPr>
            <a:endParaRPr lang="en-US" sz="1200" b="1">
              <a:solidFill>
                <a:srgbClr val="323E48"/>
              </a:solidFill>
            </a:endParaRPr>
          </a:p>
          <a:p>
            <a:r>
              <a:rPr lang="en-US" sz="1100">
                <a:solidFill>
                  <a:schemeClr val="tx1"/>
                </a:solidFill>
              </a:rPr>
              <a:t>Scan the QR code to navigate directly to the application in the App Store.</a:t>
            </a:r>
          </a:p>
          <a:p>
            <a:pPr>
              <a:lnSpc>
                <a:spcPct val="115000"/>
              </a:lnSpc>
            </a:pPr>
            <a:endParaRPr lang="en-US" b="1">
              <a:solidFill>
                <a:schemeClr val="dk1"/>
              </a:solidFill>
            </a:endParaRPr>
          </a:p>
          <a:p>
            <a:pPr>
              <a:lnSpc>
                <a:spcPct val="115000"/>
              </a:lnSpc>
            </a:pPr>
            <a:endParaRPr lang="en-US">
              <a:solidFill>
                <a:schemeClr val="dk1"/>
              </a:solidFill>
            </a:endParaRPr>
          </a:p>
          <a:p>
            <a:pPr>
              <a:lnSpc>
                <a:spcPct val="115000"/>
              </a:lnSpc>
            </a:pPr>
            <a:endParaRPr lang="en-US">
              <a:solidFill>
                <a:schemeClr val="dk1"/>
              </a:solidFill>
            </a:endParaRPr>
          </a:p>
          <a:p>
            <a:pPr>
              <a:lnSpc>
                <a:spcPct val="115000"/>
              </a:lnSpc>
            </a:pPr>
            <a:endParaRPr lang="en-US">
              <a:solidFill>
                <a:schemeClr val="dk1"/>
              </a:solidFill>
            </a:endParaRPr>
          </a:p>
          <a:p>
            <a:pPr>
              <a:lnSpc>
                <a:spcPct val="115000"/>
              </a:lnSpc>
            </a:pPr>
            <a:endParaRPr lang="en-US">
              <a:solidFill>
                <a:schemeClr val="dk1"/>
              </a:solidFill>
            </a:endParaRPr>
          </a:p>
          <a:p>
            <a:pPr>
              <a:lnSpc>
                <a:spcPct val="115000"/>
              </a:lnSpc>
            </a:pPr>
            <a:endParaRPr lang="en-US">
              <a:solidFill>
                <a:schemeClr val="dk1"/>
              </a:solidFill>
            </a:endParaRPr>
          </a:p>
          <a:p>
            <a:pPr>
              <a:lnSpc>
                <a:spcPct val="115000"/>
              </a:lnSpc>
            </a:pPr>
            <a:endParaRPr lang="en-US">
              <a:solidFill>
                <a:schemeClr val="dk1"/>
              </a:solidFill>
            </a:endParaRPr>
          </a:p>
          <a:p>
            <a:r>
              <a:rPr lang="en-US" sz="1800" b="1">
                <a:solidFill>
                  <a:srgbClr val="00ABC8"/>
                </a:solidFill>
              </a:rPr>
              <a:t>Logging into the mobile application</a:t>
            </a:r>
          </a:p>
          <a:p>
            <a:endParaRPr lang="en-US" sz="1800">
              <a:solidFill>
                <a:srgbClr val="00ABC8"/>
              </a:solidFill>
            </a:endParaRPr>
          </a:p>
          <a:p>
            <a:pPr marL="228600" indent="-228600">
              <a:buClr>
                <a:schemeClr val="tx1"/>
              </a:buClr>
              <a:buSzPct val="100000"/>
              <a:buFont typeface="+mj-lt"/>
              <a:buAutoNum type="arabicPeriod"/>
            </a:pPr>
            <a:r>
              <a:rPr lang="en-US" sz="1200">
                <a:solidFill>
                  <a:schemeClr val="tx1"/>
                </a:solidFill>
              </a:rPr>
              <a:t>Sign in using your </a:t>
            </a:r>
            <a:r>
              <a:rPr lang="en-US" sz="1200" b="1">
                <a:solidFill>
                  <a:schemeClr val="tx1"/>
                </a:solidFill>
              </a:rPr>
              <a:t>PerfectServe Clinical Collaboration credentials</a:t>
            </a:r>
            <a:r>
              <a:rPr lang="en-US" sz="1200">
                <a:solidFill>
                  <a:schemeClr val="tx1"/>
                </a:solidFill>
              </a:rPr>
              <a:t>.</a:t>
            </a:r>
          </a:p>
          <a:p>
            <a:pPr marL="685800" lvl="1" indent="-228600">
              <a:buClr>
                <a:schemeClr val="tx1"/>
              </a:buClr>
              <a:buSzPct val="100000"/>
              <a:buFont typeface="+mj-lt"/>
              <a:buAutoNum type="alphaLcPeriod"/>
            </a:pPr>
            <a:r>
              <a:rPr lang="en-US" sz="1200">
                <a:solidFill>
                  <a:schemeClr val="tx1"/>
                </a:solidFill>
              </a:rPr>
              <a:t>If unsure what to enter, contact your PerfectServe Clinical Collaboration administrator or Support at 877-844-7727 x1.</a:t>
            </a:r>
          </a:p>
          <a:p>
            <a:pPr marL="228600" indent="-228600">
              <a:buClr>
                <a:schemeClr val="tx1"/>
              </a:buClr>
              <a:buSzPct val="100000"/>
              <a:buFont typeface="+mj-lt"/>
              <a:buAutoNum type="arabicPeriod"/>
            </a:pPr>
            <a:r>
              <a:rPr lang="en-US" sz="1200">
                <a:solidFill>
                  <a:schemeClr val="tx1"/>
                </a:solidFill>
              </a:rPr>
              <a:t>͏</a:t>
            </a:r>
            <a:r>
              <a:rPr lang="en-US" sz="1200" b="1">
                <a:solidFill>
                  <a:schemeClr val="tx1"/>
                </a:solidFill>
              </a:rPr>
              <a:t>Enable </a:t>
            </a:r>
            <a:r>
              <a:rPr lang="en-US" sz="1200">
                <a:solidFill>
                  <a:schemeClr val="tx1"/>
                </a:solidFill>
              </a:rPr>
              <a:t>Biometric Sign In</a:t>
            </a:r>
          </a:p>
          <a:p>
            <a:pPr marL="685800" lvl="1" indent="-228600">
              <a:buClr>
                <a:schemeClr val="tx1"/>
              </a:buClr>
              <a:buSzPct val="100000"/>
              <a:buFont typeface="+mj-lt"/>
              <a:buAutoNum type="alphaLcPeriod"/>
            </a:pPr>
            <a:r>
              <a:rPr lang="en-US" sz="1200">
                <a:solidFill>
                  <a:schemeClr val="tx1"/>
                </a:solidFill>
              </a:rPr>
              <a:t>Users have the option to enable this feature or proceed without it.</a:t>
            </a:r>
          </a:p>
          <a:p>
            <a:pPr marL="228600" indent="-228600">
              <a:buClr>
                <a:schemeClr val="tx1"/>
              </a:buClr>
              <a:buSzPct val="100000"/>
              <a:buFont typeface="+mj-lt"/>
              <a:buAutoNum type="arabicPeriod"/>
            </a:pPr>
            <a:r>
              <a:rPr lang="en-US" sz="1200">
                <a:solidFill>
                  <a:schemeClr val="tx1"/>
                </a:solidFill>
              </a:rPr>
              <a:t>Create a </a:t>
            </a:r>
            <a:r>
              <a:rPr lang="en-US" sz="1200" b="1">
                <a:solidFill>
                  <a:schemeClr val="tx1"/>
                </a:solidFill>
              </a:rPr>
              <a:t>PIN</a:t>
            </a:r>
            <a:r>
              <a:rPr lang="en-US" sz="1200">
                <a:solidFill>
                  <a:schemeClr val="tx1"/>
                </a:solidFill>
              </a:rPr>
              <a:t>.</a:t>
            </a:r>
          </a:p>
          <a:p>
            <a:pPr marL="228600" indent="-228600">
              <a:buClr>
                <a:schemeClr val="tx1"/>
              </a:buClr>
              <a:buSzPct val="100000"/>
              <a:buFont typeface="+mj-lt"/>
              <a:buAutoNum type="arabicPeriod"/>
            </a:pPr>
            <a:r>
              <a:rPr lang="en-US" sz="1200">
                <a:solidFill>
                  <a:schemeClr val="tx1"/>
                </a:solidFill>
              </a:rPr>
              <a:t>Re-enter the </a:t>
            </a:r>
            <a:r>
              <a:rPr lang="en-US" sz="1200" b="1">
                <a:solidFill>
                  <a:schemeClr val="tx1"/>
                </a:solidFill>
              </a:rPr>
              <a:t>PIN</a:t>
            </a:r>
            <a:r>
              <a:rPr lang="en-US" sz="1200">
                <a:solidFill>
                  <a:schemeClr val="tx1"/>
                </a:solidFill>
              </a:rPr>
              <a:t> to confirm.</a:t>
            </a:r>
          </a:p>
          <a:p>
            <a:pPr>
              <a:lnSpc>
                <a:spcPct val="115000"/>
              </a:lnSpc>
            </a:pPr>
            <a:endParaRPr lang="en-US" sz="1200">
              <a:solidFill>
                <a:srgbClr val="323E48"/>
              </a:solidFill>
            </a:endParaRPr>
          </a:p>
          <a:p>
            <a:pPr marL="228600" algn="ctr">
              <a:lnSpc>
                <a:spcPct val="90000"/>
              </a:lnSpc>
              <a:spcBef>
                <a:spcPts val="1000"/>
              </a:spcBef>
            </a:pPr>
            <a:r>
              <a:rPr lang="en-US" sz="1200" b="1">
                <a:solidFill>
                  <a:schemeClr val="tx1"/>
                </a:solidFill>
                <a:latin typeface="Calibri"/>
                <a:ea typeface="Calibri"/>
                <a:cs typeface="Calibri"/>
                <a:sym typeface="Calibri"/>
              </a:rPr>
              <a:t>All personal information will remain confidential and secure, neither shared nor sold. View our </a:t>
            </a:r>
            <a:r>
              <a:rPr lang="en-US" sz="1200" b="1" u="sng">
                <a:solidFill>
                  <a:schemeClr val="accen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privacy</a:t>
            </a:r>
            <a:r>
              <a:rPr lang="en-US" sz="1200" b="1" u="sng">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b="1" u="sng">
                <a:solidFill>
                  <a:schemeClr val="accen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policy</a:t>
            </a:r>
            <a:r>
              <a:rPr lang="en-US" sz="1200" b="1">
                <a:solidFill>
                  <a:schemeClr val="tx1"/>
                </a:solidFill>
                <a:latin typeface="Calibri"/>
                <a:ea typeface="Calibri"/>
                <a:cs typeface="Calibri"/>
                <a:sym typeface="Calibri"/>
              </a:rPr>
              <a:t> at </a:t>
            </a:r>
            <a:r>
              <a:rPr lang="en-US" sz="1200" b="1"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www.telmediq.com</a:t>
            </a:r>
            <a:r>
              <a:rPr lang="en-US" sz="1200" b="1">
                <a:solidFill>
                  <a:schemeClr val="tx1"/>
                </a:solidFill>
                <a:latin typeface="Calibri"/>
                <a:ea typeface="Calibri"/>
                <a:cs typeface="Calibri"/>
                <a:sym typeface="Calibri"/>
              </a:rPr>
              <a:t>.</a:t>
            </a:r>
          </a:p>
          <a:p>
            <a:endParaRPr lang="en-US"/>
          </a:p>
        </p:txBody>
      </p:sp>
      <p:pic>
        <p:nvPicPr>
          <p:cNvPr id="7" name="Google Shape;47;g2d19a554c83_0_44">
            <a:extLst>
              <a:ext uri="{FF2B5EF4-FFF2-40B4-BE49-F238E27FC236}">
                <a16:creationId xmlns:a16="http://schemas.microsoft.com/office/drawing/2014/main" id="{598941C5-CCB0-2940-4946-4A044817C848}"/>
              </a:ext>
            </a:extLst>
          </p:cNvPr>
          <p:cNvPicPr preferRelativeResize="0"/>
          <p:nvPr/>
        </p:nvPicPr>
        <p:blipFill>
          <a:blip r:embed="rId5">
            <a:alphaModFix/>
          </a:blip>
          <a:stretch>
            <a:fillRect/>
          </a:stretch>
        </p:blipFill>
        <p:spPr>
          <a:xfrm>
            <a:off x="2267884" y="2304401"/>
            <a:ext cx="1155674" cy="1155674"/>
          </a:xfrm>
          <a:prstGeom prst="rect">
            <a:avLst/>
          </a:prstGeom>
          <a:noFill/>
          <a:ln>
            <a:noFill/>
          </a:ln>
        </p:spPr>
      </p:pic>
      <p:pic>
        <p:nvPicPr>
          <p:cNvPr id="9" name="Picture 8" descr="A screenshot of a computer&#10;&#10;Description automatically generated">
            <a:extLst>
              <a:ext uri="{FF2B5EF4-FFF2-40B4-BE49-F238E27FC236}">
                <a16:creationId xmlns:a16="http://schemas.microsoft.com/office/drawing/2014/main" id="{03FB1014-1998-96DF-02FD-05A5DC2350FE}"/>
              </a:ext>
            </a:extLst>
          </p:cNvPr>
          <p:cNvPicPr>
            <a:picLocks noChangeAspect="1"/>
          </p:cNvPicPr>
          <p:nvPr/>
        </p:nvPicPr>
        <p:blipFill>
          <a:blip r:embed="rId6"/>
          <a:stretch>
            <a:fillRect/>
          </a:stretch>
        </p:blipFill>
        <p:spPr>
          <a:xfrm>
            <a:off x="5284818" y="2537921"/>
            <a:ext cx="2298291" cy="4982557"/>
          </a:xfrm>
          <a:prstGeom prst="roundRect">
            <a:avLst/>
          </a:prstGeom>
          <a:effectLst>
            <a:outerShdw blurRad="50800" dist="38100" dir="5400000" algn="t"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3" name="Picture 2">
            <a:extLst>
              <a:ext uri="{FF2B5EF4-FFF2-40B4-BE49-F238E27FC236}">
                <a16:creationId xmlns:a16="http://schemas.microsoft.com/office/drawing/2014/main" id="{E13769A5-7802-F22F-5BCD-EF504BE11B81}"/>
              </a:ext>
            </a:extLst>
          </p:cNvPr>
          <p:cNvPicPr>
            <a:picLocks noChangeAspect="1"/>
          </p:cNvPicPr>
          <p:nvPr/>
        </p:nvPicPr>
        <p:blipFill>
          <a:blip r:embed="rId3"/>
          <a:srcRect t="-1" b="-365"/>
          <a:stretch/>
        </p:blipFill>
        <p:spPr>
          <a:xfrm>
            <a:off x="5478387" y="5148968"/>
            <a:ext cx="1954156" cy="4253432"/>
          </a:xfrm>
          <a:prstGeom prst="round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95F10B10-390A-43C5-C53E-78F4ACCFFB48}"/>
              </a:ext>
            </a:extLst>
          </p:cNvPr>
          <p:cNvPicPr>
            <a:picLocks noChangeAspect="1"/>
          </p:cNvPicPr>
          <p:nvPr/>
        </p:nvPicPr>
        <p:blipFill>
          <a:blip r:embed="rId4"/>
          <a:stretch>
            <a:fillRect/>
          </a:stretch>
        </p:blipFill>
        <p:spPr>
          <a:xfrm>
            <a:off x="5449625" y="637004"/>
            <a:ext cx="2011680" cy="4362680"/>
          </a:xfrm>
          <a:prstGeom prst="roundRect">
            <a:avLst/>
          </a:prstGeom>
          <a:effectLst>
            <a:outerShdw blurRad="50800" dist="38100" dir="5400000" algn="t" rotWithShape="0">
              <a:prstClr val="black">
                <a:alpha val="40000"/>
              </a:prstClr>
            </a:outerShdw>
          </a:effectLst>
        </p:spPr>
      </p:pic>
      <p:sp>
        <p:nvSpPr>
          <p:cNvPr id="557" name="Google Shape;557;p22"/>
          <p:cNvSpPr txBox="1">
            <a:spLocks noGrp="1"/>
          </p:cNvSpPr>
          <p:nvPr>
            <p:ph type="body" idx="1"/>
          </p:nvPr>
        </p:nvSpPr>
        <p:spPr>
          <a:xfrm>
            <a:off x="381000" y="457200"/>
            <a:ext cx="4629437" cy="89452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Dialer</a:t>
            </a:r>
            <a:endParaRPr sz="1600">
              <a:solidFill>
                <a:srgbClr val="00ABC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tx1"/>
                </a:solidFill>
                <a:latin typeface="+mn-lt"/>
                <a:ea typeface="Calibri"/>
                <a:cs typeface="Calibri"/>
                <a:sym typeface="Calibri"/>
              </a:rPr>
              <a:t>This feature provides a secure method for you to place outbound calls to patients and other providers.</a:t>
            </a:r>
            <a:endParaRPr sz="1200">
              <a:solidFill>
                <a:schemeClr val="tx1"/>
              </a:solidFill>
              <a:latin typeface="+mn-lt"/>
            </a:endParaRPr>
          </a:p>
          <a:p>
            <a:pPr marL="223836" lvl="4" indent="0" algn="l" rtl="0">
              <a:lnSpc>
                <a:spcPct val="150000"/>
              </a:lnSpc>
              <a:spcBef>
                <a:spcPts val="500"/>
              </a:spcBef>
              <a:spcAft>
                <a:spcPts val="0"/>
              </a:spcAft>
              <a:buClr>
                <a:schemeClr val="accent1"/>
              </a:buClr>
              <a:buSzPts val="1200"/>
              <a:buNone/>
            </a:pPr>
            <a:endParaRPr sz="1200">
              <a:solidFill>
                <a:schemeClr val="tx1"/>
              </a:solidFill>
              <a:latin typeface="+mn-lt"/>
              <a:ea typeface="Calibri"/>
              <a:cs typeface="Calibri"/>
              <a:sym typeface="Calibri"/>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tx1"/>
                </a:solidFill>
                <a:latin typeface="+mn-lt"/>
                <a:ea typeface="Calibri"/>
                <a:cs typeface="Calibri"/>
                <a:sym typeface="Calibri"/>
              </a:rPr>
              <a:t>Keypad</a:t>
            </a:r>
            <a:r>
              <a:rPr lang="en-US" sz="1200">
                <a:solidFill>
                  <a:schemeClr val="tx1"/>
                </a:solidFill>
                <a:latin typeface="+mn-lt"/>
                <a:ea typeface="Calibri"/>
                <a:cs typeface="Calibri"/>
                <a:sym typeface="Calibri"/>
              </a:rPr>
              <a:t> – Free form keypad to dial any 10-digit number</a:t>
            </a:r>
            <a:endParaRPr sz="1200">
              <a:solidFill>
                <a:schemeClr val="tx1"/>
              </a:solidFill>
              <a:latin typeface="+mn-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tx1"/>
                </a:solidFill>
                <a:latin typeface="+mn-lt"/>
                <a:ea typeface="Calibri"/>
                <a:cs typeface="Calibri"/>
                <a:sym typeface="Calibri"/>
              </a:rPr>
              <a:t>Call</a:t>
            </a:r>
            <a:r>
              <a:rPr lang="en-US" sz="1200">
                <a:solidFill>
                  <a:schemeClr val="tx1"/>
                </a:solidFill>
                <a:latin typeface="+mn-lt"/>
                <a:ea typeface="Calibri"/>
                <a:cs typeface="Calibri"/>
                <a:sym typeface="Calibri"/>
              </a:rPr>
              <a:t> </a:t>
            </a:r>
            <a:r>
              <a:rPr lang="en-US" sz="1200" b="1">
                <a:solidFill>
                  <a:schemeClr val="tx1"/>
                </a:solidFill>
                <a:latin typeface="+mn-lt"/>
                <a:ea typeface="Calibri"/>
                <a:cs typeface="Calibri"/>
                <a:sym typeface="Calibri"/>
              </a:rPr>
              <a:t>log</a:t>
            </a:r>
            <a:r>
              <a:rPr lang="en-US" sz="1200">
                <a:solidFill>
                  <a:schemeClr val="tx1"/>
                </a:solidFill>
                <a:latin typeface="+mn-lt"/>
                <a:ea typeface="Calibri"/>
                <a:cs typeface="Calibri"/>
                <a:sym typeface="Calibri"/>
              </a:rPr>
              <a:t> – A list of all recently dialed numbers</a:t>
            </a:r>
            <a:endParaRPr sz="1200">
              <a:solidFill>
                <a:schemeClr val="tx1"/>
              </a:solidFill>
              <a:latin typeface="+mn-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tx1"/>
                </a:solidFill>
                <a:latin typeface="+mn-lt"/>
                <a:ea typeface="Calibri"/>
                <a:cs typeface="Calibri"/>
                <a:sym typeface="Calibri"/>
              </a:rPr>
              <a:t>Settings</a:t>
            </a:r>
            <a:r>
              <a:rPr lang="en-US" sz="1200">
                <a:solidFill>
                  <a:schemeClr val="tx1"/>
                </a:solidFill>
                <a:latin typeface="+mn-lt"/>
                <a:ea typeface="Calibri"/>
                <a:cs typeface="Calibri"/>
                <a:sym typeface="Calibri"/>
              </a:rPr>
              <a:t> – Adjust your call settings preferences</a:t>
            </a:r>
            <a:endParaRPr sz="1200">
              <a:solidFill>
                <a:schemeClr val="tx1"/>
              </a:solidFill>
              <a:latin typeface="+mn-lt"/>
            </a:endParaRPr>
          </a:p>
          <a:p>
            <a:pPr marL="747713" lvl="3" indent="-95250" algn="l" rtl="0">
              <a:lnSpc>
                <a:spcPct val="150000"/>
              </a:lnSpc>
              <a:spcBef>
                <a:spcPts val="500"/>
              </a:spcBef>
              <a:spcAft>
                <a:spcPts val="0"/>
              </a:spcAft>
              <a:buClr>
                <a:schemeClr val="accent1"/>
              </a:buClr>
              <a:buSzPts val="1200"/>
              <a:buFont typeface="Arial"/>
              <a:buNone/>
            </a:pPr>
            <a:endParaRPr sz="1200">
              <a:solidFill>
                <a:schemeClr val="tx1"/>
              </a:solidFill>
              <a:latin typeface="+mn-lt"/>
              <a:ea typeface="Calibri"/>
              <a:cs typeface="Calibri"/>
              <a:sym typeface="Calibri"/>
            </a:endParaRPr>
          </a:p>
          <a:p>
            <a:pPr marL="223836" lvl="4" indent="0" algn="l" rtl="0">
              <a:lnSpc>
                <a:spcPct val="150000"/>
              </a:lnSpc>
              <a:spcBef>
                <a:spcPts val="500"/>
              </a:spcBef>
              <a:spcAft>
                <a:spcPts val="0"/>
              </a:spcAft>
              <a:buClr>
                <a:schemeClr val="dk1"/>
              </a:buClr>
              <a:buSzPts val="1200"/>
              <a:buNone/>
            </a:pPr>
            <a:r>
              <a:rPr lang="en-US" sz="1200">
                <a:solidFill>
                  <a:schemeClr val="tx1"/>
                </a:solidFill>
                <a:latin typeface="+mn-lt"/>
                <a:ea typeface="Calibri"/>
                <a:cs typeface="Calibri"/>
                <a:sym typeface="Calibri"/>
              </a:rPr>
              <a:t>PerfectServe Clinical Collaboration believes in protecting the privacy of the practitioners we serve. Therefore, to activate the caller ID mask functionality, all calls must be routed through the PerfectServe Clinical Collaboration exchange. Whether you use the keypad in </a:t>
            </a:r>
            <a:r>
              <a:rPr lang="en-US" sz="1200" b="1">
                <a:solidFill>
                  <a:schemeClr val="tx1"/>
                </a:solidFill>
                <a:latin typeface="+mn-lt"/>
                <a:ea typeface="Calibri"/>
                <a:cs typeface="Calibri"/>
                <a:sym typeface="Calibri"/>
              </a:rPr>
              <a:t>Dialer </a:t>
            </a:r>
            <a:r>
              <a:rPr lang="en-US" sz="1200">
                <a:solidFill>
                  <a:schemeClr val="tx1"/>
                </a:solidFill>
                <a:latin typeface="+mn-lt"/>
                <a:ea typeface="Calibri"/>
                <a:cs typeface="Calibri"/>
                <a:sym typeface="Calibri"/>
              </a:rPr>
              <a:t>or choose a contact by name, PerfectServe Clinical Collaboration will display your account’s assigned dispatch number as the number you are calling. This indicates that the call is routing through the exchange to protect your ID.</a:t>
            </a:r>
            <a:endParaRPr sz="1200" b="1">
              <a:solidFill>
                <a:schemeClr val="tx1"/>
              </a:solidFill>
              <a:latin typeface="+mn-lt"/>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556" name="Google Shape;556;p22"/>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58" name="Google Shape;558;p22"/>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559" name="Google Shape;559;p22"/>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21</a:t>
            </a:r>
            <a:endParaRPr sz="1200" b="0" i="0" u="none" strike="noStrike" cap="none">
              <a:solidFill>
                <a:schemeClr val="lt1"/>
              </a:solidFill>
              <a:latin typeface="Calibri"/>
              <a:ea typeface="Calibri"/>
              <a:cs typeface="Calibri"/>
              <a:sym typeface="Calibri"/>
            </a:endParaRPr>
          </a:p>
        </p:txBody>
      </p:sp>
      <p:sp>
        <p:nvSpPr>
          <p:cNvPr id="560" name="Google Shape;560;p22"/>
          <p:cNvSpPr/>
          <p:nvPr/>
        </p:nvSpPr>
        <p:spPr>
          <a:xfrm>
            <a:off x="6261822" y="4540287"/>
            <a:ext cx="387286" cy="37005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22"/>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562" name="Google Shape;562;p22"/>
          <p:cNvSpPr txBox="1"/>
          <p:nvPr/>
        </p:nvSpPr>
        <p:spPr>
          <a:xfrm>
            <a:off x="616096" y="8137134"/>
            <a:ext cx="4103143" cy="646290"/>
          </a:xfrm>
          <a:prstGeom prst="rect">
            <a:avLst/>
          </a:prstGeom>
          <a:solidFill>
            <a:schemeClr val="accent1"/>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mn-lt"/>
                <a:ea typeface="Calibri"/>
                <a:cs typeface="Calibri"/>
                <a:sym typeface="Calibri"/>
              </a:rPr>
              <a:t>Note: All calls placed through the PerfectServe Clinical Collaboration mobile app protect your caller ID.</a:t>
            </a:r>
            <a:endParaRPr>
              <a:latin typeface="+mn-lt"/>
            </a:endParaRPr>
          </a:p>
        </p:txBody>
      </p:sp>
      <p:sp>
        <p:nvSpPr>
          <p:cNvPr id="564" name="Google Shape;564;p22"/>
          <p:cNvSpPr/>
          <p:nvPr/>
        </p:nvSpPr>
        <p:spPr>
          <a:xfrm>
            <a:off x="6001322" y="858346"/>
            <a:ext cx="908285" cy="30482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22"/>
          <p:cNvSpPr/>
          <p:nvPr/>
        </p:nvSpPr>
        <p:spPr>
          <a:xfrm>
            <a:off x="7162098" y="858346"/>
            <a:ext cx="304070" cy="3054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3" name="Picture 2">
            <a:extLst>
              <a:ext uri="{FF2B5EF4-FFF2-40B4-BE49-F238E27FC236}">
                <a16:creationId xmlns:a16="http://schemas.microsoft.com/office/drawing/2014/main" id="{A7351FBD-EF62-860A-FDFA-0A6A9FBAD9C7}"/>
              </a:ext>
            </a:extLst>
          </p:cNvPr>
          <p:cNvPicPr>
            <a:picLocks noChangeAspect="1"/>
          </p:cNvPicPr>
          <p:nvPr/>
        </p:nvPicPr>
        <p:blipFill>
          <a:blip r:embed="rId3"/>
          <a:stretch>
            <a:fillRect/>
          </a:stretch>
        </p:blipFill>
        <p:spPr>
          <a:xfrm>
            <a:off x="5457904" y="5142688"/>
            <a:ext cx="2011680" cy="4362681"/>
          </a:xfrm>
          <a:prstGeom prst="round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2821B5E2-4400-B629-A55C-5BABD940FC4A}"/>
              </a:ext>
            </a:extLst>
          </p:cNvPr>
          <p:cNvPicPr>
            <a:picLocks noChangeAspect="1"/>
          </p:cNvPicPr>
          <p:nvPr/>
        </p:nvPicPr>
        <p:blipFill>
          <a:blip r:embed="rId4"/>
          <a:stretch>
            <a:fillRect/>
          </a:stretch>
        </p:blipFill>
        <p:spPr>
          <a:xfrm>
            <a:off x="5448438" y="627146"/>
            <a:ext cx="2011680" cy="4362680"/>
          </a:xfrm>
          <a:prstGeom prst="roundRect">
            <a:avLst/>
          </a:prstGeom>
          <a:effectLst>
            <a:outerShdw blurRad="50800" dist="38100" dir="5400000" algn="t" rotWithShape="0">
              <a:prstClr val="black">
                <a:alpha val="40000"/>
              </a:prstClr>
            </a:outerShdw>
          </a:effectLst>
        </p:spPr>
      </p:pic>
      <p:sp>
        <p:nvSpPr>
          <p:cNvPr id="575" name="Google Shape;575;p23"/>
          <p:cNvSpPr txBox="1">
            <a:spLocks noGrp="1"/>
          </p:cNvSpPr>
          <p:nvPr>
            <p:ph type="body" idx="1"/>
          </p:nvPr>
        </p:nvSpPr>
        <p:spPr>
          <a:xfrm>
            <a:off x="352426" y="529849"/>
            <a:ext cx="4735669" cy="9049975"/>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Patients*</a:t>
            </a:r>
            <a:endParaRPr sz="1600">
              <a:solidFill>
                <a:srgbClr val="00ABC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tx1"/>
                </a:solidFill>
                <a:latin typeface="Calibri"/>
                <a:ea typeface="Calibri"/>
                <a:cs typeface="Calibri"/>
                <a:sym typeface="Calibri"/>
              </a:rPr>
              <a:t>*</a:t>
            </a:r>
            <a:r>
              <a:rPr lang="en-US" sz="1200">
                <a:solidFill>
                  <a:schemeClr val="tx1"/>
                </a:solidFill>
                <a:latin typeface="+mn-lt"/>
                <a:ea typeface="Calibri"/>
                <a:cs typeface="Calibri"/>
                <a:sym typeface="Calibri"/>
              </a:rPr>
              <a:t>This option is only available to users who are given the proper privileges by their facility admin. </a:t>
            </a:r>
            <a:endParaRPr sz="1200">
              <a:solidFill>
                <a:schemeClr val="tx1"/>
              </a:solidFill>
              <a:latin typeface="+mn-lt"/>
            </a:endParaRPr>
          </a:p>
          <a:p>
            <a:pPr marL="223836" lvl="4" indent="0" algn="l" rtl="0">
              <a:lnSpc>
                <a:spcPct val="150000"/>
              </a:lnSpc>
              <a:spcBef>
                <a:spcPts val="500"/>
              </a:spcBef>
              <a:spcAft>
                <a:spcPts val="0"/>
              </a:spcAft>
              <a:buClr>
                <a:schemeClr val="dk1"/>
              </a:buClr>
              <a:buSzPts val="1200"/>
              <a:buNone/>
            </a:pPr>
            <a:r>
              <a:rPr lang="en-US" sz="1200">
                <a:solidFill>
                  <a:schemeClr val="tx1"/>
                </a:solidFill>
                <a:latin typeface="+mn-lt"/>
                <a:ea typeface="Calibri"/>
                <a:cs typeface="Calibri"/>
                <a:sym typeface="Calibri"/>
              </a:rPr>
              <a:t>Within </a:t>
            </a:r>
            <a:r>
              <a:rPr lang="en-US" sz="1200" b="1">
                <a:solidFill>
                  <a:schemeClr val="tx1"/>
                </a:solidFill>
                <a:latin typeface="+mn-lt"/>
                <a:ea typeface="Calibri"/>
                <a:cs typeface="Calibri"/>
                <a:sym typeface="Calibri"/>
              </a:rPr>
              <a:t>Patients</a:t>
            </a:r>
            <a:r>
              <a:rPr lang="en-US" sz="1200">
                <a:solidFill>
                  <a:schemeClr val="tx1"/>
                </a:solidFill>
                <a:latin typeface="+mn-lt"/>
                <a:ea typeface="Calibri"/>
                <a:cs typeface="Calibri"/>
                <a:sym typeface="Calibri"/>
              </a:rPr>
              <a:t>, you can see patient details, access messages, notes, updates, contact members of the care team, and join or leave a patient’s clinical team just by knowing the patient’s name.</a:t>
            </a:r>
            <a:endParaRPr sz="1200">
              <a:solidFill>
                <a:schemeClr val="tx1"/>
              </a:solidFill>
              <a:latin typeface="+mn-lt"/>
            </a:endParaRPr>
          </a:p>
          <a:p>
            <a:pPr marL="0" lvl="3" indent="0" algn="l" rtl="0">
              <a:lnSpc>
                <a:spcPct val="150000"/>
              </a:lnSpc>
              <a:spcBef>
                <a:spcPts val="500"/>
              </a:spcBef>
              <a:spcAft>
                <a:spcPts val="0"/>
              </a:spcAft>
              <a:buClr>
                <a:srgbClr val="044076"/>
              </a:buClr>
              <a:buSzPts val="1600"/>
              <a:buNone/>
            </a:pPr>
            <a:br>
              <a:rPr lang="en-US" sz="1200" b="1">
                <a:solidFill>
                  <a:srgbClr val="323E48"/>
                </a:solidFill>
                <a:latin typeface="+mn-lt"/>
                <a:ea typeface="Calibri"/>
                <a:cs typeface="Calibri"/>
                <a:sym typeface="Calibri"/>
              </a:rPr>
            </a:br>
            <a:r>
              <a:rPr lang="en-US" sz="1600" b="1">
                <a:solidFill>
                  <a:srgbClr val="00ABC8"/>
                </a:solidFill>
                <a:latin typeface="+mj-lt"/>
                <a:ea typeface="Calibri"/>
                <a:cs typeface="Calibri"/>
                <a:sym typeface="Calibri"/>
              </a:rPr>
              <a:t>Viewing Patient Details</a:t>
            </a:r>
            <a:endParaRPr sz="1600">
              <a:solidFill>
                <a:srgbClr val="00ABC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a:t>
            </a:r>
            <a:r>
              <a:rPr lang="en-US" sz="1200" b="1">
                <a:solidFill>
                  <a:schemeClr val="tx1"/>
                </a:solidFill>
                <a:latin typeface="+mn-lt"/>
                <a:ea typeface="Calibri"/>
                <a:cs typeface="Calibri"/>
                <a:sym typeface="Calibri"/>
              </a:rPr>
              <a:t>Patients</a:t>
            </a:r>
            <a:r>
              <a:rPr lang="en-US" sz="1200">
                <a:solidFill>
                  <a:schemeClr val="tx1"/>
                </a:solidFill>
                <a:latin typeface="+mn-lt"/>
                <a:ea typeface="Calibri"/>
                <a:cs typeface="Calibri"/>
                <a:sym typeface="Calibri"/>
              </a:rPr>
              <a:t>.</a:t>
            </a:r>
            <a:endParaRPr sz="1200" b="1">
              <a:solidFill>
                <a:schemeClr val="tx1"/>
              </a:solidFill>
              <a:latin typeface="+mn-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Search for the patient to view the patient’s clinical team</a:t>
            </a:r>
            <a:endParaRPr sz="1200">
              <a:solidFill>
                <a:schemeClr val="tx1"/>
              </a:solidFill>
              <a:latin typeface="+mn-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tx1"/>
                </a:solidFill>
                <a:latin typeface="+mn-lt"/>
                <a:ea typeface="Calibri"/>
                <a:cs typeface="Calibri"/>
                <a:sym typeface="Calibri"/>
              </a:rPr>
              <a:t>My Patients</a:t>
            </a:r>
            <a:r>
              <a:rPr lang="en-US" sz="1200">
                <a:solidFill>
                  <a:schemeClr val="tx1"/>
                </a:solidFill>
                <a:latin typeface="+mn-lt"/>
                <a:ea typeface="Calibri"/>
                <a:cs typeface="Calibri"/>
                <a:sym typeface="Calibri"/>
              </a:rPr>
              <a:t> is the main view and shows patients that have you assigned on their clinical team.</a:t>
            </a:r>
            <a:endParaRPr sz="1200">
              <a:solidFill>
                <a:schemeClr val="tx1"/>
              </a:solidFill>
              <a:latin typeface="+mn-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tx1"/>
                </a:solidFill>
                <a:latin typeface="+mn-lt"/>
                <a:ea typeface="Calibri"/>
                <a:cs typeface="Calibri"/>
                <a:sym typeface="Calibri"/>
              </a:rPr>
              <a:t>Search All Patients </a:t>
            </a:r>
            <a:r>
              <a:rPr lang="en-US" sz="1200" b="0">
                <a:solidFill>
                  <a:schemeClr val="tx1"/>
                </a:solidFill>
                <a:latin typeface="+mn-lt"/>
                <a:ea typeface="Calibri"/>
                <a:cs typeface="Calibri"/>
                <a:sym typeface="Calibri"/>
              </a:rPr>
              <a:t>to locate a patient that does currently have you as part of their clinical team.</a:t>
            </a:r>
            <a:endParaRPr sz="1200">
              <a:solidFill>
                <a:schemeClr val="tx1"/>
              </a:solidFill>
              <a:latin typeface="+mn-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tx1"/>
                </a:solidFill>
                <a:latin typeface="+mn-lt"/>
                <a:ea typeface="Calibri"/>
                <a:cs typeface="Calibri"/>
                <a:sym typeface="Calibri"/>
              </a:rPr>
              <a:t>Sort</a:t>
            </a:r>
            <a:r>
              <a:rPr lang="en-US" sz="1200">
                <a:solidFill>
                  <a:schemeClr val="tx1"/>
                </a:solidFill>
                <a:latin typeface="+mn-lt"/>
                <a:ea typeface="Calibri"/>
                <a:cs typeface="Calibri"/>
                <a:sym typeface="Calibri"/>
              </a:rPr>
              <a:t> allows you to sort your view by name or location.</a:t>
            </a:r>
            <a:endParaRPr sz="1200">
              <a:solidFill>
                <a:schemeClr val="tx1"/>
              </a:solidFill>
              <a:latin typeface="+mn-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startAt="3"/>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Select</a:t>
            </a:r>
            <a:r>
              <a:rPr lang="en-US" sz="1200">
                <a:solidFill>
                  <a:schemeClr val="tx1"/>
                </a:solidFill>
                <a:latin typeface="+mn-lt"/>
                <a:ea typeface="Calibri"/>
                <a:cs typeface="Calibri"/>
                <a:sym typeface="Calibri"/>
              </a:rPr>
              <a:t> the patient from either </a:t>
            </a:r>
            <a:r>
              <a:rPr lang="en-US" sz="1200" b="1">
                <a:solidFill>
                  <a:schemeClr val="tx1"/>
                </a:solidFill>
                <a:latin typeface="+mn-lt"/>
                <a:ea typeface="Calibri"/>
                <a:cs typeface="Calibri"/>
                <a:sym typeface="Calibri"/>
              </a:rPr>
              <a:t>Inpatients</a:t>
            </a:r>
            <a:r>
              <a:rPr lang="en-US" sz="1200">
                <a:solidFill>
                  <a:schemeClr val="tx1"/>
                </a:solidFill>
                <a:latin typeface="+mn-lt"/>
                <a:ea typeface="Calibri"/>
                <a:cs typeface="Calibri"/>
                <a:sym typeface="Calibri"/>
              </a:rPr>
              <a:t> or from the search results in </a:t>
            </a:r>
            <a:r>
              <a:rPr lang="en-US" sz="1200" b="1">
                <a:solidFill>
                  <a:schemeClr val="tx1"/>
                </a:solidFill>
                <a:latin typeface="+mn-lt"/>
                <a:ea typeface="Calibri"/>
                <a:cs typeface="Calibri"/>
                <a:sym typeface="Calibri"/>
              </a:rPr>
              <a:t>Search All Patients</a:t>
            </a:r>
            <a:r>
              <a:rPr lang="en-US" sz="1200">
                <a:solidFill>
                  <a:schemeClr val="tx1"/>
                </a:solidFill>
                <a:latin typeface="+mn-lt"/>
                <a:ea typeface="Calibri"/>
                <a:cs typeface="Calibri"/>
                <a:sym typeface="Calibri"/>
              </a:rPr>
              <a: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startAt="3"/>
            </a:pPr>
            <a:r>
              <a:rPr lang="en-US" sz="1200">
                <a:solidFill>
                  <a:schemeClr val="tx1"/>
                </a:solidFill>
                <a:latin typeface="+mn-lt"/>
                <a:ea typeface="Calibri"/>
                <a:cs typeface="Calibri"/>
                <a:sym typeface="Calibri"/>
              </a:rPr>
              <a:t>In the patient you will see the following information:</a:t>
            </a:r>
            <a:endParaRPr sz="1200">
              <a:solidFill>
                <a:schemeClr val="tx1"/>
              </a:solidFill>
              <a:latin typeface="+mn-lt"/>
              <a:ea typeface="Calibri"/>
              <a:cs typeface="Calibri"/>
              <a:sym typeface="Calibri"/>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tx1"/>
                </a:solidFill>
                <a:latin typeface="+mn-lt"/>
                <a:ea typeface="Calibri"/>
                <a:cs typeface="Calibri"/>
                <a:sym typeface="Calibri"/>
              </a:rPr>
              <a:t>Patient Information </a:t>
            </a:r>
            <a:r>
              <a:rPr lang="en-US" sz="1200">
                <a:solidFill>
                  <a:schemeClr val="tx1"/>
                </a:solidFill>
                <a:latin typeface="+mn-lt"/>
                <a:ea typeface="Calibri"/>
                <a:cs typeface="Calibri"/>
                <a:sym typeface="Calibri"/>
              </a:rPr>
              <a:t>(e.g., MRN, DOB, Sex, and Encounter details).</a:t>
            </a:r>
            <a:endParaRPr sz="1200">
              <a:solidFill>
                <a:schemeClr val="tx1"/>
              </a:solidFill>
              <a:latin typeface="+mn-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tx1"/>
                </a:solidFill>
                <a:latin typeface="+mn-lt"/>
                <a:ea typeface="Calibri"/>
                <a:cs typeface="Calibri"/>
                <a:sym typeface="Calibri"/>
              </a:rPr>
              <a:t>Messages</a:t>
            </a:r>
            <a:r>
              <a:rPr lang="en-US" sz="1200">
                <a:solidFill>
                  <a:schemeClr val="tx1"/>
                </a:solidFill>
                <a:latin typeface="+mn-lt"/>
                <a:ea typeface="Calibri"/>
                <a:cs typeface="Calibri"/>
                <a:sym typeface="Calibri"/>
              </a:rPr>
              <a:t> – all messages pertaining to this specific patient.</a:t>
            </a:r>
            <a:endParaRPr sz="1200">
              <a:solidFill>
                <a:schemeClr val="tx1"/>
              </a:solidFill>
              <a:latin typeface="+mn-lt"/>
            </a:endParaRPr>
          </a:p>
          <a:p>
            <a:pPr marL="747713" lvl="3" indent="-171450" algn="l" rtl="0">
              <a:lnSpc>
                <a:spcPct val="150000"/>
              </a:lnSpc>
              <a:spcBef>
                <a:spcPts val="500"/>
              </a:spcBef>
              <a:spcAft>
                <a:spcPts val="0"/>
              </a:spcAft>
              <a:buClr>
                <a:schemeClr val="dk1"/>
              </a:buClr>
              <a:buSzPts val="1200"/>
              <a:buFont typeface="Arial"/>
              <a:buChar char="•"/>
            </a:pPr>
            <a:r>
              <a:rPr lang="en-US" sz="1200" b="1">
                <a:solidFill>
                  <a:schemeClr val="tx1"/>
                </a:solidFill>
                <a:latin typeface="+mn-lt"/>
                <a:ea typeface="Calibri"/>
                <a:cs typeface="Calibri"/>
                <a:sym typeface="Calibri"/>
              </a:rPr>
              <a:t>Care Team</a:t>
            </a:r>
            <a:r>
              <a:rPr lang="en-US" sz="1200">
                <a:solidFill>
                  <a:schemeClr val="tx1"/>
                </a:solidFill>
                <a:latin typeface="+mn-lt"/>
                <a:ea typeface="Calibri"/>
                <a:cs typeface="Calibri"/>
                <a:sym typeface="Calibri"/>
              </a:rPr>
              <a:t> – all members of the clinical team assigned to the patient.</a:t>
            </a:r>
            <a:endParaRPr sz="1200" b="1">
              <a:solidFill>
                <a:schemeClr val="tx1"/>
              </a:solidFill>
              <a:latin typeface="+mn-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400">
              <a:solidFill>
                <a:srgbClr val="323E48"/>
              </a:solidFill>
              <a:latin typeface="+mn-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574" name="Google Shape;574;p23"/>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76" name="Google Shape;576;p23"/>
          <p:cNvCxnSpPr/>
          <p:nvPr/>
        </p:nvCxnSpPr>
        <p:spPr>
          <a:xfrm>
            <a:off x="5035516" y="1785815"/>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577" name="Google Shape;577;p23"/>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22</a:t>
            </a:r>
            <a:endParaRPr/>
          </a:p>
        </p:txBody>
      </p:sp>
      <p:sp>
        <p:nvSpPr>
          <p:cNvPr id="578" name="Google Shape;578;p23"/>
          <p:cNvSpPr/>
          <p:nvPr/>
        </p:nvSpPr>
        <p:spPr>
          <a:xfrm>
            <a:off x="6659540" y="4511361"/>
            <a:ext cx="387286" cy="37005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79" name="Google Shape;579;p23"/>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582" name="Google Shape;582;p23"/>
          <p:cNvSpPr/>
          <p:nvPr/>
        </p:nvSpPr>
        <p:spPr>
          <a:xfrm>
            <a:off x="5758408" y="2953969"/>
            <a:ext cx="1375372" cy="37005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84" name="Google Shape;584;p23"/>
          <p:cNvSpPr/>
          <p:nvPr/>
        </p:nvSpPr>
        <p:spPr>
          <a:xfrm>
            <a:off x="5538659" y="1129188"/>
            <a:ext cx="920158" cy="200783"/>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23"/>
          <p:cNvSpPr/>
          <p:nvPr/>
        </p:nvSpPr>
        <p:spPr>
          <a:xfrm>
            <a:off x="5505056" y="7203432"/>
            <a:ext cx="1964527" cy="325568"/>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87" name="Google Shape;587;p23"/>
          <p:cNvSpPr/>
          <p:nvPr/>
        </p:nvSpPr>
        <p:spPr>
          <a:xfrm>
            <a:off x="5489946" y="5446563"/>
            <a:ext cx="1979637" cy="1508713"/>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589" name="Google Shape;589;p23"/>
          <p:cNvCxnSpPr/>
          <p:nvPr/>
        </p:nvCxnSpPr>
        <p:spPr>
          <a:xfrm rot="10800000" flipH="1">
            <a:off x="6951264" y="1206214"/>
            <a:ext cx="143604" cy="254981"/>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 name="Picture 4">
            <a:extLst>
              <a:ext uri="{FF2B5EF4-FFF2-40B4-BE49-F238E27FC236}">
                <a16:creationId xmlns:a16="http://schemas.microsoft.com/office/drawing/2014/main" id="{D810D1A3-203F-AFDB-9194-CF0F64567174}"/>
              </a:ext>
            </a:extLst>
          </p:cNvPr>
          <p:cNvPicPr>
            <a:picLocks noChangeAspect="1"/>
          </p:cNvPicPr>
          <p:nvPr/>
        </p:nvPicPr>
        <p:blipFill>
          <a:blip r:embed="rId3"/>
          <a:srcRect t="16938" b="72887"/>
          <a:stretch/>
        </p:blipFill>
        <p:spPr>
          <a:xfrm>
            <a:off x="5342021" y="5416429"/>
            <a:ext cx="2011680" cy="44388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0E6AC4BD-D20C-8005-E716-796AE2B395C3}"/>
              </a:ext>
            </a:extLst>
          </p:cNvPr>
          <p:cNvPicPr>
            <a:picLocks noChangeAspect="1"/>
          </p:cNvPicPr>
          <p:nvPr/>
        </p:nvPicPr>
        <p:blipFill>
          <a:blip r:embed="rId4"/>
          <a:srcRect t="6857" b="16651"/>
          <a:stretch/>
        </p:blipFill>
        <p:spPr>
          <a:xfrm>
            <a:off x="5342021" y="6050060"/>
            <a:ext cx="2011680" cy="3337098"/>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1F820D53-50BE-52DA-42AB-E1A27081EC1A}"/>
              </a:ext>
            </a:extLst>
          </p:cNvPr>
          <p:cNvPicPr>
            <a:picLocks noChangeAspect="1"/>
          </p:cNvPicPr>
          <p:nvPr/>
        </p:nvPicPr>
        <p:blipFill>
          <a:blip r:embed="rId5"/>
          <a:srcRect t="6022" b="17487"/>
          <a:stretch/>
        </p:blipFill>
        <p:spPr>
          <a:xfrm>
            <a:off x="5342021" y="1416797"/>
            <a:ext cx="2011680" cy="3337098"/>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B0C07874-ADAA-23E3-1EEA-0D8AC599E25E}"/>
              </a:ext>
            </a:extLst>
          </p:cNvPr>
          <p:cNvPicPr>
            <a:picLocks noChangeAspect="1"/>
          </p:cNvPicPr>
          <p:nvPr/>
        </p:nvPicPr>
        <p:blipFill>
          <a:blip r:embed="rId6"/>
          <a:srcRect t="44215" b="45247"/>
          <a:stretch/>
        </p:blipFill>
        <p:spPr>
          <a:xfrm>
            <a:off x="5342021" y="768024"/>
            <a:ext cx="2011680" cy="459743"/>
          </a:xfrm>
          <a:prstGeom prst="rect">
            <a:avLst/>
          </a:prstGeom>
          <a:effectLst>
            <a:outerShdw blurRad="50800" dist="38100" dir="5400000" algn="t" rotWithShape="0">
              <a:prstClr val="black">
                <a:alpha val="40000"/>
              </a:prstClr>
            </a:outerShdw>
          </a:effectLst>
        </p:spPr>
      </p:pic>
      <p:sp>
        <p:nvSpPr>
          <p:cNvPr id="607" name="Google Shape;607;p24"/>
          <p:cNvSpPr txBox="1">
            <a:spLocks noGrp="1"/>
          </p:cNvSpPr>
          <p:nvPr>
            <p:ph type="body" idx="1"/>
          </p:nvPr>
        </p:nvSpPr>
        <p:spPr>
          <a:xfrm>
            <a:off x="361950" y="457200"/>
            <a:ext cx="4635867" cy="89452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Joining a Patient’s Care Team</a:t>
            </a:r>
            <a:endParaRPr sz="1600">
              <a:solidFill>
                <a:srgbClr val="00ABC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a:t>
            </a:r>
            <a:r>
              <a:rPr lang="en-US" sz="1200" b="1">
                <a:solidFill>
                  <a:schemeClr val="tx1"/>
                </a:solidFill>
                <a:latin typeface="+mn-lt"/>
                <a:ea typeface="Calibri"/>
                <a:cs typeface="Calibri"/>
                <a:sym typeface="Calibri"/>
              </a:rPr>
              <a:t>Patients</a:t>
            </a:r>
            <a:r>
              <a:rPr lang="en-US" sz="1200">
                <a:solidFill>
                  <a:schemeClr val="tx1"/>
                </a:solidFill>
                <a:latin typeface="+mn-lt"/>
                <a:ea typeface="Calibri"/>
                <a:cs typeface="Calibri"/>
                <a:sym typeface="Calibri"/>
              </a:rPr>
              <a:t>.</a:t>
            </a:r>
            <a:endParaRPr sz="1200" b="1">
              <a:solidFill>
                <a:schemeClr val="tx1"/>
              </a:solidFill>
              <a:latin typeface="+mn-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Search for the patient to view the patient’s clinical team using the </a:t>
            </a:r>
            <a:r>
              <a:rPr lang="en-US" sz="1200" b="1">
                <a:solidFill>
                  <a:schemeClr val="tx1"/>
                </a:solidFill>
                <a:latin typeface="+mn-lt"/>
                <a:ea typeface="Calibri"/>
                <a:cs typeface="Calibri"/>
                <a:sym typeface="Calibri"/>
              </a:rPr>
              <a:t>Search</a:t>
            </a:r>
            <a:r>
              <a:rPr lang="en-US" sz="1200">
                <a:solidFill>
                  <a:schemeClr val="tx1"/>
                </a:solidFill>
                <a:latin typeface="+mn-lt"/>
                <a:ea typeface="Calibri"/>
                <a:cs typeface="Calibri"/>
                <a:sym typeface="Calibri"/>
              </a:rPr>
              <a:t> bar or by clicking </a:t>
            </a:r>
            <a:r>
              <a:rPr lang="en-US" sz="1200" b="1">
                <a:solidFill>
                  <a:schemeClr val="tx1"/>
                </a:solidFill>
                <a:latin typeface="+mn-lt"/>
                <a:ea typeface="Calibri"/>
                <a:cs typeface="Calibri"/>
                <a:sym typeface="Calibri"/>
              </a:rPr>
              <a:t>Search All Patients</a:t>
            </a:r>
            <a:r>
              <a:rPr lang="en-US" sz="1200">
                <a:solidFill>
                  <a:schemeClr val="tx1"/>
                </a:solidFill>
                <a:latin typeface="+mn-lt"/>
                <a:ea typeface="Calibri"/>
                <a:cs typeface="Calibri"/>
                <a:sym typeface="Calibri"/>
              </a:rPr>
              <a:t>, then entering the patient’s name.</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Swipe left </a:t>
            </a:r>
            <a:r>
              <a:rPr lang="en-US" sz="1200">
                <a:solidFill>
                  <a:schemeClr val="tx1"/>
                </a:solidFill>
                <a:latin typeface="+mn-lt"/>
                <a:ea typeface="Calibri"/>
                <a:cs typeface="Calibri"/>
                <a:sym typeface="Calibri"/>
              </a:rPr>
              <a:t>on the patient’s name; select </a:t>
            </a:r>
            <a:r>
              <a:rPr lang="en-US" sz="1200" b="1">
                <a:solidFill>
                  <a:schemeClr val="tx1"/>
                </a:solidFill>
                <a:latin typeface="+mn-lt"/>
                <a:ea typeface="Calibri"/>
                <a:cs typeface="Calibri"/>
                <a:sym typeface="Calibri"/>
              </a:rPr>
              <a:t>Join.</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If you wish to confirm the patient’s details prior to joining; select the patient.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Click the </a:t>
            </a:r>
            <a:r>
              <a:rPr lang="en-US" sz="1200" b="1">
                <a:solidFill>
                  <a:schemeClr val="tx1"/>
                </a:solidFill>
                <a:latin typeface="+mn-lt"/>
                <a:ea typeface="Calibri"/>
                <a:cs typeface="Calibri"/>
                <a:sym typeface="Calibri"/>
              </a:rPr>
              <a:t>three ellipses </a:t>
            </a:r>
            <a:r>
              <a:rPr lang="en-US" sz="1200">
                <a:solidFill>
                  <a:schemeClr val="tx1"/>
                </a:solidFill>
                <a:latin typeface="+mn-lt"/>
                <a:ea typeface="Calibri"/>
                <a:cs typeface="Calibri"/>
                <a:sym typeface="Calibri"/>
              </a:rPr>
              <a:t>and select </a:t>
            </a:r>
            <a:r>
              <a:rPr lang="en-US" sz="1200" b="1">
                <a:solidFill>
                  <a:schemeClr val="tx1"/>
                </a:solidFill>
                <a:latin typeface="+mn-lt"/>
                <a:ea typeface="Calibri"/>
                <a:cs typeface="Calibri"/>
                <a:sym typeface="Calibri"/>
              </a:rPr>
              <a:t>Join Care Team</a:t>
            </a:r>
            <a:r>
              <a:rPr lang="en-US" sz="1200" b="1">
                <a:solidFill>
                  <a:schemeClr val="tx1"/>
                </a:solidFill>
                <a:latin typeface="Calibri"/>
                <a:ea typeface="Calibri"/>
                <a:cs typeface="Calibri"/>
                <a:sym typeface="Calibri"/>
              </a:rPr>
              <a:t>.</a:t>
            </a:r>
            <a:endParaRPr sz="1200">
              <a:solidFill>
                <a:schemeClr val="tx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223836" lvl="4" indent="0" algn="l" rtl="0">
              <a:lnSpc>
                <a:spcPct val="150000"/>
              </a:lnSpc>
              <a:spcBef>
                <a:spcPts val="500"/>
              </a:spcBef>
              <a:spcAft>
                <a:spcPts val="0"/>
              </a:spcAft>
              <a:buClr>
                <a:schemeClr val="accent1"/>
              </a:buClr>
              <a:buSzPts val="1200"/>
              <a:buNone/>
            </a:pPr>
            <a:endParaRPr sz="12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b="1">
                <a:solidFill>
                  <a:srgbClr val="00ABC8"/>
                </a:solidFill>
                <a:latin typeface="+mj-lt"/>
                <a:ea typeface="Calibri"/>
                <a:cs typeface="Calibri"/>
                <a:sym typeface="Calibri"/>
              </a:rPr>
              <a:t>Leaving a Patient’s Care Team</a:t>
            </a:r>
            <a:endParaRPr sz="1600">
              <a:solidFill>
                <a:srgbClr val="00ABC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a:t>
            </a:r>
            <a:r>
              <a:rPr lang="en-US" sz="1200" b="1">
                <a:solidFill>
                  <a:schemeClr val="tx1"/>
                </a:solidFill>
                <a:latin typeface="+mn-lt"/>
                <a:ea typeface="Calibri"/>
                <a:cs typeface="Calibri"/>
                <a:sym typeface="Calibri"/>
              </a:rPr>
              <a:t>Patients</a:t>
            </a:r>
            <a:r>
              <a:rPr lang="en-US" sz="1200">
                <a:solidFill>
                  <a:schemeClr val="tx1"/>
                </a:solidFill>
                <a:latin typeface="+mn-lt"/>
                <a:ea typeface="Calibri"/>
                <a:cs typeface="Calibri"/>
                <a:sym typeface="Calibri"/>
              </a:rPr>
              <a:t>.</a:t>
            </a:r>
            <a:endParaRPr sz="1200" b="1">
              <a:solidFill>
                <a:schemeClr val="tx1"/>
              </a:solidFill>
              <a:latin typeface="+mn-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Locate the patient in your </a:t>
            </a:r>
            <a:r>
              <a:rPr lang="en-US" sz="1200" b="1">
                <a:solidFill>
                  <a:schemeClr val="tx1"/>
                </a:solidFill>
                <a:latin typeface="+mn-lt"/>
                <a:ea typeface="Calibri"/>
                <a:cs typeface="Calibri"/>
                <a:sym typeface="Calibri"/>
              </a:rPr>
              <a:t>Inpatients</a:t>
            </a:r>
            <a:r>
              <a:rPr lang="en-US" sz="1200">
                <a:solidFill>
                  <a:schemeClr val="tx1"/>
                </a:solidFill>
                <a:latin typeface="+mn-lt"/>
                <a:ea typeface="Calibri"/>
                <a:cs typeface="Calibri"/>
                <a:sym typeface="Calibri"/>
              </a:rPr>
              <a: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Swipe left </a:t>
            </a:r>
            <a:r>
              <a:rPr lang="en-US" sz="1200">
                <a:solidFill>
                  <a:schemeClr val="tx1"/>
                </a:solidFill>
                <a:latin typeface="+mn-lt"/>
                <a:ea typeface="Calibri"/>
                <a:cs typeface="Calibri"/>
                <a:sym typeface="Calibri"/>
              </a:rPr>
              <a:t>on the patient’s name; select </a:t>
            </a:r>
            <a:r>
              <a:rPr lang="en-US" sz="1200" b="1">
                <a:solidFill>
                  <a:schemeClr val="tx1"/>
                </a:solidFill>
                <a:latin typeface="+mn-lt"/>
                <a:ea typeface="Calibri"/>
                <a:cs typeface="Calibri"/>
                <a:sym typeface="Calibri"/>
              </a:rPr>
              <a:t>Leave.</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If you wish to confirm the patient’s details prior to leaving; select the patient.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Click the </a:t>
            </a:r>
            <a:r>
              <a:rPr lang="en-US" sz="1200" b="1">
                <a:solidFill>
                  <a:schemeClr val="tx1"/>
                </a:solidFill>
                <a:latin typeface="+mn-lt"/>
                <a:ea typeface="Calibri"/>
                <a:cs typeface="Calibri"/>
                <a:sym typeface="Calibri"/>
              </a:rPr>
              <a:t>three ellipses </a:t>
            </a:r>
            <a:r>
              <a:rPr lang="en-US" sz="1200">
                <a:solidFill>
                  <a:schemeClr val="tx1"/>
                </a:solidFill>
                <a:latin typeface="+mn-lt"/>
                <a:ea typeface="Calibri"/>
                <a:cs typeface="Calibri"/>
                <a:sym typeface="Calibri"/>
              </a:rPr>
              <a:t>and select </a:t>
            </a:r>
            <a:r>
              <a:rPr lang="en-US" sz="1200" b="1">
                <a:solidFill>
                  <a:schemeClr val="tx1"/>
                </a:solidFill>
                <a:latin typeface="+mn-lt"/>
                <a:ea typeface="Calibri"/>
                <a:cs typeface="Calibri"/>
                <a:sym typeface="Calibri"/>
              </a:rPr>
              <a:t>Leave Care Team.</a:t>
            </a:r>
            <a:endParaRPr sz="1200">
              <a:solidFill>
                <a:schemeClr val="tx1"/>
              </a:solidFill>
              <a:latin typeface="+mn-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606" name="Google Shape;606;p24"/>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08" name="Google Shape;608;p24"/>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609" name="Google Shape;609;p24"/>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23</a:t>
            </a:r>
            <a:endParaRPr/>
          </a:p>
        </p:txBody>
      </p:sp>
      <p:sp>
        <p:nvSpPr>
          <p:cNvPr id="610" name="Google Shape;610;p24"/>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617" name="Google Shape;617;p24"/>
          <p:cNvSpPr/>
          <p:nvPr/>
        </p:nvSpPr>
        <p:spPr>
          <a:xfrm>
            <a:off x="6796381" y="1428083"/>
            <a:ext cx="224536" cy="219521"/>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24"/>
          <p:cNvSpPr/>
          <p:nvPr/>
        </p:nvSpPr>
        <p:spPr>
          <a:xfrm>
            <a:off x="6966415" y="797544"/>
            <a:ext cx="387286" cy="370057"/>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4" name="Google Shape;624;p24"/>
          <p:cNvSpPr/>
          <p:nvPr/>
        </p:nvSpPr>
        <p:spPr>
          <a:xfrm>
            <a:off x="6929441" y="5408956"/>
            <a:ext cx="512353" cy="449351"/>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6" name="Google Shape;626;p24"/>
          <p:cNvSpPr/>
          <p:nvPr/>
        </p:nvSpPr>
        <p:spPr>
          <a:xfrm>
            <a:off x="6796381" y="6021772"/>
            <a:ext cx="224536" cy="219521"/>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24"/>
          <p:cNvSpPr/>
          <p:nvPr/>
        </p:nvSpPr>
        <p:spPr>
          <a:xfrm>
            <a:off x="5878366" y="9055552"/>
            <a:ext cx="938989" cy="219521"/>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616;p24">
            <a:extLst>
              <a:ext uri="{FF2B5EF4-FFF2-40B4-BE49-F238E27FC236}">
                <a16:creationId xmlns:a16="http://schemas.microsoft.com/office/drawing/2014/main" id="{A65C4A0E-0512-B140-D762-55836F455F45}"/>
              </a:ext>
            </a:extLst>
          </p:cNvPr>
          <p:cNvSpPr/>
          <p:nvPr/>
        </p:nvSpPr>
        <p:spPr>
          <a:xfrm>
            <a:off x="5873171" y="4454829"/>
            <a:ext cx="938989" cy="219521"/>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5" name="Picture 4">
            <a:extLst>
              <a:ext uri="{FF2B5EF4-FFF2-40B4-BE49-F238E27FC236}">
                <a16:creationId xmlns:a16="http://schemas.microsoft.com/office/drawing/2014/main" id="{341711C7-58F4-F67E-58ED-E3C07E5F8AB8}"/>
              </a:ext>
            </a:extLst>
          </p:cNvPr>
          <p:cNvPicPr>
            <a:picLocks noChangeAspect="1"/>
          </p:cNvPicPr>
          <p:nvPr/>
        </p:nvPicPr>
        <p:blipFill>
          <a:blip r:embed="rId3"/>
          <a:stretch>
            <a:fillRect/>
          </a:stretch>
        </p:blipFill>
        <p:spPr>
          <a:xfrm>
            <a:off x="5317151" y="5094721"/>
            <a:ext cx="2011680" cy="4362680"/>
          </a:xfrm>
          <a:prstGeom prst="round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CF867514-D5CF-9C5A-BA0B-7F6A217236B4}"/>
              </a:ext>
            </a:extLst>
          </p:cNvPr>
          <p:cNvPicPr>
            <a:picLocks noChangeAspect="1"/>
          </p:cNvPicPr>
          <p:nvPr/>
        </p:nvPicPr>
        <p:blipFill>
          <a:blip r:embed="rId4"/>
          <a:stretch>
            <a:fillRect/>
          </a:stretch>
        </p:blipFill>
        <p:spPr>
          <a:xfrm>
            <a:off x="5323328" y="601000"/>
            <a:ext cx="2011680" cy="4362680"/>
          </a:xfrm>
          <a:prstGeom prst="roundRect">
            <a:avLst/>
          </a:prstGeom>
          <a:effectLst>
            <a:outerShdw blurRad="50800" dist="38100" dir="5400000" algn="t" rotWithShape="0">
              <a:prstClr val="black">
                <a:alpha val="40000"/>
              </a:prstClr>
            </a:outerShdw>
          </a:effectLst>
        </p:spPr>
      </p:pic>
      <p:sp>
        <p:nvSpPr>
          <p:cNvPr id="634" name="Google Shape;634;p25"/>
          <p:cNvSpPr txBox="1">
            <a:spLocks noGrp="1"/>
          </p:cNvSpPr>
          <p:nvPr>
            <p:ph type="body" idx="1"/>
          </p:nvPr>
        </p:nvSpPr>
        <p:spPr>
          <a:xfrm>
            <a:off x="342900" y="601000"/>
            <a:ext cx="4654002"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Contacting a Patient’s Care Team</a:t>
            </a:r>
            <a:endParaRPr sz="1600">
              <a:solidFill>
                <a:srgbClr val="00ABC8"/>
              </a:solidFill>
              <a:latin typeface="+mj-lt"/>
            </a:endParaRPr>
          </a:p>
          <a:p>
            <a:pPr marL="452437" lvl="4" indent="-228600" algn="l" rtl="0">
              <a:lnSpc>
                <a:spcPct val="150000"/>
              </a:lnSpc>
              <a:spcBef>
                <a:spcPts val="500"/>
              </a:spcBef>
              <a:spcAft>
                <a:spcPts val="0"/>
              </a:spcAft>
              <a:buClr>
                <a:schemeClr val="dk1"/>
              </a:buClr>
              <a:buSzPts val="1200"/>
              <a:buFont typeface="+mj-lt"/>
              <a:buAutoNum type="arabicPeriod"/>
            </a:pPr>
            <a:r>
              <a:rPr lang="en-US" sz="1200">
                <a:solidFill>
                  <a:schemeClr val="tx1"/>
                </a:solidFill>
                <a:latin typeface="+mn-lt"/>
                <a:ea typeface="Calibri"/>
                <a:cs typeface="Calibri"/>
                <a:sym typeface="Calibri"/>
              </a:rPr>
              <a:t>Select </a:t>
            </a:r>
            <a:r>
              <a:rPr lang="en-US" sz="1200" b="1">
                <a:solidFill>
                  <a:schemeClr val="tx1"/>
                </a:solidFill>
                <a:latin typeface="+mn-lt"/>
                <a:ea typeface="Calibri"/>
                <a:cs typeface="Calibri"/>
                <a:sym typeface="Calibri"/>
              </a:rPr>
              <a:t>Patients</a:t>
            </a:r>
            <a:r>
              <a:rPr lang="en-US" sz="1200">
                <a:solidFill>
                  <a:schemeClr val="tx1"/>
                </a:solidFill>
                <a:latin typeface="+mn-lt"/>
                <a:ea typeface="Calibri"/>
                <a:cs typeface="Calibri"/>
                <a:sym typeface="Calibri"/>
              </a:rPr>
              <a: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Select</a:t>
            </a:r>
            <a:r>
              <a:rPr lang="en-US" sz="1200">
                <a:solidFill>
                  <a:schemeClr val="tx1"/>
                </a:solidFill>
                <a:latin typeface="+mn-lt"/>
                <a:ea typeface="Calibri"/>
                <a:cs typeface="Calibri"/>
                <a:sym typeface="Calibri"/>
              </a:rPr>
              <a:t> the patient.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Click </a:t>
            </a:r>
            <a:r>
              <a:rPr lang="en-US" sz="1200" b="1">
                <a:solidFill>
                  <a:schemeClr val="tx1"/>
                </a:solidFill>
                <a:latin typeface="+mn-lt"/>
                <a:ea typeface="Calibri"/>
                <a:cs typeface="Calibri"/>
                <a:sym typeface="Calibri"/>
              </a:rPr>
              <a:t>Care Team</a:t>
            </a:r>
            <a:r>
              <a:rPr lang="en-US" sz="1200">
                <a:solidFill>
                  <a:schemeClr val="tx1"/>
                </a:solidFill>
                <a:latin typeface="+mn-lt"/>
                <a:ea typeface="Calibri"/>
                <a:cs typeface="Calibri"/>
                <a:sym typeface="Calibri"/>
              </a:rPr>
              <a:t> in the patient’s detail view.</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To contact just one individual of the Care Team:</a:t>
            </a:r>
            <a:endParaRPr lang="en-US" sz="1200">
              <a:solidFill>
                <a:schemeClr val="tx1"/>
              </a:solidFill>
              <a:latin typeface="+mn-lt"/>
              <a:ea typeface="Calibri"/>
            </a:endParaRPr>
          </a:p>
          <a:p>
            <a:pPr marL="909637" lvl="5" indent="-228600">
              <a:lnSpc>
                <a:spcPct val="150000"/>
              </a:lnSpc>
              <a:spcBef>
                <a:spcPts val="500"/>
              </a:spcBef>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Swipe left </a:t>
            </a:r>
            <a:r>
              <a:rPr lang="en-US" sz="1200">
                <a:solidFill>
                  <a:schemeClr val="tx1"/>
                </a:solidFill>
                <a:latin typeface="+mn-lt"/>
                <a:ea typeface="Calibri"/>
                <a:cs typeface="Calibri"/>
                <a:sym typeface="Calibri"/>
              </a:rPr>
              <a:t>on the individual’s name; </a:t>
            </a:r>
            <a:r>
              <a:rPr lang="en-US" sz="1200" b="1">
                <a:solidFill>
                  <a:schemeClr val="tx1"/>
                </a:solidFill>
                <a:latin typeface="+mn-lt"/>
                <a:ea typeface="Calibri"/>
                <a:cs typeface="Calibri"/>
                <a:sym typeface="Calibri"/>
              </a:rPr>
              <a:t>select</a:t>
            </a:r>
            <a:r>
              <a:rPr lang="en-US" sz="1200">
                <a:solidFill>
                  <a:schemeClr val="tx1"/>
                </a:solidFill>
                <a:latin typeface="+mn-lt"/>
                <a:ea typeface="Calibri"/>
                <a:cs typeface="Calibri"/>
                <a:sym typeface="Calibri"/>
              </a:rPr>
              <a:t> contact method.</a:t>
            </a:r>
          </a:p>
          <a:p>
            <a:pPr marL="452437" lvl="4" indent="-228600">
              <a:lnSpc>
                <a:spcPct val="150000"/>
              </a:lnSpc>
              <a:spcBef>
                <a:spcPts val="500"/>
              </a:spcBef>
              <a:buClr>
                <a:schemeClr val="dk1"/>
              </a:buClr>
              <a:buSzPts val="1200"/>
              <a:buFont typeface="Calibri"/>
              <a:buAutoNum type="arabicPeriod"/>
            </a:pPr>
            <a:r>
              <a:rPr lang="en-US" sz="1200">
                <a:solidFill>
                  <a:schemeClr val="tx1"/>
                </a:solidFill>
                <a:latin typeface="+mn-lt"/>
                <a:ea typeface="Calibri"/>
                <a:cs typeface="Calibri"/>
                <a:sym typeface="Calibri"/>
              </a:rPr>
              <a:t>To message the entire Care Team:</a:t>
            </a:r>
            <a:endParaRPr lang="en-US" sz="1200">
              <a:solidFill>
                <a:schemeClr val="tx1"/>
              </a:solidFill>
              <a:latin typeface="+mn-lt"/>
              <a:ea typeface="Calibri"/>
            </a:endParaRPr>
          </a:p>
          <a:p>
            <a:pPr marL="909637" lvl="5" indent="-228600">
              <a:lnSpc>
                <a:spcPct val="150000"/>
              </a:lnSpc>
              <a:spcBef>
                <a:spcPts val="500"/>
              </a:spcBef>
              <a:buClr>
                <a:schemeClr val="dk1"/>
              </a:buClr>
              <a:buSzPts val="1200"/>
              <a:buFont typeface="+mj-lt"/>
              <a:buAutoNum type="alphaLcPeriod"/>
            </a:pPr>
            <a:r>
              <a:rPr lang="en-US" sz="1200">
                <a:solidFill>
                  <a:schemeClr val="tx1"/>
                </a:solidFill>
                <a:latin typeface="+mn-lt"/>
                <a:ea typeface="Calibri"/>
                <a:cs typeface="Calibri"/>
                <a:sym typeface="Calibri"/>
              </a:rPr>
              <a:t>Select the </a:t>
            </a:r>
            <a:r>
              <a:rPr lang="en-US" sz="1200" b="1">
                <a:solidFill>
                  <a:schemeClr val="tx1"/>
                </a:solidFill>
                <a:latin typeface="+mn-lt"/>
                <a:ea typeface="Calibri"/>
                <a:cs typeface="Calibri"/>
                <a:sym typeface="Calibri"/>
              </a:rPr>
              <a:t>compose icon </a:t>
            </a:r>
            <a:r>
              <a:rPr lang="en-US" sz="1200">
                <a:solidFill>
                  <a:schemeClr val="tx1"/>
                </a:solidFill>
                <a:latin typeface="+mn-lt"/>
                <a:ea typeface="Calibri"/>
                <a:cs typeface="Calibri"/>
                <a:sym typeface="Calibri"/>
              </a:rPr>
              <a:t>in the top right corner; select </a:t>
            </a:r>
            <a:r>
              <a:rPr lang="en-US" sz="1200" b="1">
                <a:solidFill>
                  <a:schemeClr val="tx1"/>
                </a:solidFill>
                <a:latin typeface="+mn-lt"/>
                <a:ea typeface="Calibri"/>
                <a:cs typeface="Calibri"/>
                <a:sym typeface="Calibri"/>
              </a:rPr>
              <a:t>Message Care Team </a:t>
            </a:r>
            <a:endParaRPr lang="en-US" sz="1200" b="1">
              <a:solidFill>
                <a:schemeClr val="tx1"/>
              </a:solidFill>
              <a:latin typeface="+mn-lt"/>
              <a:ea typeface="Calibri"/>
            </a:endParaRPr>
          </a:p>
          <a:p>
            <a:pPr marL="452437" lvl="4" indent="-228600">
              <a:lnSpc>
                <a:spcPct val="150000"/>
              </a:lnSpc>
              <a:spcBef>
                <a:spcPts val="500"/>
              </a:spcBef>
              <a:buClr>
                <a:schemeClr val="dk1"/>
              </a:buClr>
              <a:buSzPts val="1200"/>
              <a:buFont typeface="Calibri"/>
              <a:buAutoNum type="arabicPeriod"/>
            </a:pPr>
            <a:r>
              <a:rPr lang="en-US" sz="1200">
                <a:solidFill>
                  <a:schemeClr val="tx1"/>
                </a:solidFill>
                <a:latin typeface="+mn-lt"/>
                <a:ea typeface="Calibri"/>
                <a:cs typeface="Calibri"/>
                <a:sym typeface="Calibri"/>
              </a:rPr>
              <a:t>To message a contact other than those listed in the Care Team:</a:t>
            </a:r>
            <a:endParaRPr lang="en-US" sz="1200">
              <a:solidFill>
                <a:schemeClr val="tx1"/>
              </a:solidFill>
              <a:latin typeface="+mn-lt"/>
              <a:ea typeface="Calibri"/>
            </a:endParaRPr>
          </a:p>
          <a:p>
            <a:pPr marL="909637" lvl="5" indent="-228600">
              <a:lnSpc>
                <a:spcPct val="150000"/>
              </a:lnSpc>
              <a:spcBef>
                <a:spcPts val="500"/>
              </a:spcBef>
              <a:buClr>
                <a:schemeClr val="dk1"/>
              </a:buClr>
              <a:buSzPts val="1200"/>
              <a:buFont typeface="+mj-lt"/>
              <a:buAutoNum type="alphaLcPeriod"/>
            </a:pPr>
            <a:r>
              <a:rPr lang="en-US" sz="1200">
                <a:solidFill>
                  <a:schemeClr val="tx1"/>
                </a:solidFill>
                <a:latin typeface="+mn-lt"/>
                <a:ea typeface="Calibri"/>
                <a:cs typeface="Calibri"/>
                <a:sym typeface="Calibri"/>
              </a:rPr>
              <a:t>Select the </a:t>
            </a:r>
            <a:r>
              <a:rPr lang="en-US" sz="1200" b="1">
                <a:solidFill>
                  <a:schemeClr val="tx1"/>
                </a:solidFill>
                <a:latin typeface="+mn-lt"/>
                <a:ea typeface="Calibri"/>
                <a:cs typeface="Calibri"/>
                <a:sym typeface="Calibri"/>
              </a:rPr>
              <a:t>compose icon </a:t>
            </a:r>
            <a:r>
              <a:rPr lang="en-US" sz="1200">
                <a:solidFill>
                  <a:schemeClr val="tx1"/>
                </a:solidFill>
                <a:latin typeface="+mn-lt"/>
                <a:ea typeface="Calibri"/>
                <a:cs typeface="Calibri"/>
                <a:sym typeface="Calibri"/>
              </a:rPr>
              <a:t>in the top right corner; select</a:t>
            </a:r>
            <a:r>
              <a:rPr lang="en-US" sz="1200" b="1">
                <a:solidFill>
                  <a:schemeClr val="tx1"/>
                </a:solidFill>
                <a:latin typeface="+mn-lt"/>
                <a:ea typeface="Calibri"/>
                <a:cs typeface="Calibri"/>
                <a:sym typeface="Calibri"/>
              </a:rPr>
              <a:t> Message Regarding Patient.</a:t>
            </a:r>
            <a:endParaRPr sz="1200">
              <a:solidFill>
                <a:schemeClr val="tx1"/>
              </a:solidFill>
              <a:latin typeface="+mn-lt"/>
              <a:ea typeface="Calibri"/>
              <a:cs typeface="Calibri"/>
              <a:sym typeface="Calibri"/>
            </a:endParaRPr>
          </a:p>
          <a:p>
            <a:pPr marL="747713" lvl="3" indent="-95250" algn="l" rtl="0">
              <a:lnSpc>
                <a:spcPct val="150000"/>
              </a:lnSpc>
              <a:spcBef>
                <a:spcPts val="500"/>
              </a:spcBef>
              <a:spcAft>
                <a:spcPts val="0"/>
              </a:spcAft>
              <a:buClr>
                <a:schemeClr val="accent1"/>
              </a:buClr>
              <a:buSzPts val="1200"/>
              <a:buFont typeface="Arial"/>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639" name="Google Shape;639;p25"/>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40" name="Google Shape;640;p25"/>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641" name="Google Shape;641;p25"/>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24</a:t>
            </a:r>
            <a:endParaRPr/>
          </a:p>
        </p:txBody>
      </p:sp>
      <p:sp>
        <p:nvSpPr>
          <p:cNvPr id="642" name="Google Shape;642;p25"/>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645" name="Google Shape;645;p25"/>
          <p:cNvSpPr/>
          <p:nvPr/>
        </p:nvSpPr>
        <p:spPr>
          <a:xfrm>
            <a:off x="7077282" y="5371585"/>
            <a:ext cx="212865" cy="197576"/>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646" name="Google Shape;646;p25"/>
          <p:cNvSpPr/>
          <p:nvPr/>
        </p:nvSpPr>
        <p:spPr>
          <a:xfrm>
            <a:off x="6466061" y="3564726"/>
            <a:ext cx="920158" cy="37005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4067B87A-1DB8-048A-E05E-2A3EBE213488}"/>
              </a:ext>
            </a:extLst>
          </p:cNvPr>
          <p:cNvSpPr/>
          <p:nvPr/>
        </p:nvSpPr>
        <p:spPr>
          <a:xfrm>
            <a:off x="5537675" y="8332150"/>
            <a:ext cx="1539607" cy="6409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2" name="Picture 1">
            <a:extLst>
              <a:ext uri="{FF2B5EF4-FFF2-40B4-BE49-F238E27FC236}">
                <a16:creationId xmlns:a16="http://schemas.microsoft.com/office/drawing/2014/main" id="{A6EAF0EE-F37E-F82E-F128-2E01EF6B9D0A}"/>
              </a:ext>
            </a:extLst>
          </p:cNvPr>
          <p:cNvPicPr>
            <a:picLocks noChangeAspect="1"/>
          </p:cNvPicPr>
          <p:nvPr/>
        </p:nvPicPr>
        <p:blipFill>
          <a:blip r:embed="rId3"/>
          <a:stretch>
            <a:fillRect/>
          </a:stretch>
        </p:blipFill>
        <p:spPr>
          <a:xfrm>
            <a:off x="5398164" y="601000"/>
            <a:ext cx="2011680" cy="4362679"/>
          </a:xfrm>
          <a:prstGeom prst="roundRect">
            <a:avLst/>
          </a:prstGeom>
          <a:effectLst>
            <a:outerShdw blurRad="50800" dist="38100" dir="5400000" algn="t" rotWithShape="0">
              <a:prstClr val="black">
                <a:alpha val="40000"/>
              </a:prstClr>
            </a:outerShdw>
          </a:effectLst>
        </p:spPr>
      </p:pic>
      <p:sp>
        <p:nvSpPr>
          <p:cNvPr id="660" name="Google Shape;660;p26"/>
          <p:cNvSpPr txBox="1">
            <a:spLocks noGrp="1"/>
          </p:cNvSpPr>
          <p:nvPr>
            <p:ph type="body" idx="1"/>
          </p:nvPr>
        </p:nvSpPr>
        <p:spPr>
          <a:xfrm>
            <a:off x="361951" y="601000"/>
            <a:ext cx="4643086"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Associate a Patient with Existing Message</a:t>
            </a:r>
            <a:endParaRPr sz="1600">
              <a:solidFill>
                <a:srgbClr val="00ABC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a:t>
            </a:r>
            <a:r>
              <a:rPr lang="en-US" sz="1200" b="1">
                <a:solidFill>
                  <a:schemeClr val="tx1"/>
                </a:solidFill>
                <a:latin typeface="+mn-lt"/>
                <a:ea typeface="Calibri"/>
                <a:cs typeface="Calibri"/>
                <a:sym typeface="Calibri"/>
              </a:rPr>
              <a:t>Messages</a:t>
            </a:r>
            <a:r>
              <a:rPr lang="en-US" sz="1200">
                <a:solidFill>
                  <a:schemeClr val="tx1"/>
                </a:solidFill>
                <a:latin typeface="+mn-lt"/>
                <a:ea typeface="Calibri"/>
                <a:cs typeface="Calibri"/>
                <a:sym typeface="Calibri"/>
              </a:rPr>
              <a: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Select</a:t>
            </a:r>
            <a:r>
              <a:rPr lang="en-US" sz="1200">
                <a:solidFill>
                  <a:schemeClr val="tx1"/>
                </a:solidFill>
                <a:latin typeface="+mn-lt"/>
                <a:ea typeface="Calibri"/>
                <a:cs typeface="Calibri"/>
                <a:sym typeface="Calibri"/>
              </a:rPr>
              <a:t> the existing message.</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the </a:t>
            </a:r>
            <a:r>
              <a:rPr lang="en-US" sz="1200" b="1">
                <a:solidFill>
                  <a:schemeClr val="tx1"/>
                </a:solidFill>
                <a:latin typeface="+mn-lt"/>
                <a:ea typeface="Calibri"/>
                <a:cs typeface="Calibri"/>
                <a:sym typeface="Calibri"/>
              </a:rPr>
              <a:t>three ellipses</a:t>
            </a:r>
            <a:r>
              <a:rPr lang="en-US" sz="1200">
                <a:solidFill>
                  <a:schemeClr val="tx1"/>
                </a:solidFill>
                <a:latin typeface="+mn-lt"/>
                <a:ea typeface="Calibri"/>
                <a:cs typeface="Calibri"/>
                <a:sym typeface="Calibri"/>
              </a:rPr>
              <a:t> in the top right corner; select </a:t>
            </a:r>
            <a:r>
              <a:rPr lang="en-US" sz="1200" b="1">
                <a:solidFill>
                  <a:schemeClr val="tx1"/>
                </a:solidFill>
                <a:latin typeface="+mn-lt"/>
                <a:ea typeface="Calibri"/>
                <a:cs typeface="Calibri"/>
                <a:sym typeface="Calibri"/>
              </a:rPr>
              <a:t>Attach Patient</a:t>
            </a:r>
            <a:r>
              <a:rPr lang="en-US" sz="1200">
                <a:solidFill>
                  <a:schemeClr val="tx1"/>
                </a:solidFill>
                <a:latin typeface="+mn-lt"/>
                <a:ea typeface="Calibri"/>
                <a:cs typeface="Calibri"/>
                <a:sym typeface="Calibri"/>
              </a:rPr>
              <a: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the </a:t>
            </a:r>
            <a:r>
              <a:rPr lang="en-US" sz="1200" b="1">
                <a:solidFill>
                  <a:schemeClr val="tx1"/>
                </a:solidFill>
                <a:latin typeface="+mn-lt"/>
                <a:ea typeface="Calibri"/>
                <a:cs typeface="Calibri"/>
                <a:sym typeface="Calibri"/>
              </a:rPr>
              <a:t>patient.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The patient’s information will appear at the top of the message.</a:t>
            </a:r>
            <a:endParaRPr sz="1200" b="1">
              <a:solidFill>
                <a:schemeClr val="tx1"/>
              </a:solidFill>
              <a:latin typeface="+mn-lt"/>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663" name="Google Shape;663;p26"/>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64" name="Google Shape;664;p26"/>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665" name="Google Shape;665;p26"/>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25</a:t>
            </a:r>
            <a:endParaRPr sz="1200" b="0" i="0" u="none" strike="noStrike" cap="none">
              <a:solidFill>
                <a:schemeClr val="lt1"/>
              </a:solidFill>
              <a:latin typeface="Calibri"/>
              <a:ea typeface="Calibri"/>
              <a:cs typeface="Calibri"/>
              <a:sym typeface="Calibri"/>
            </a:endParaRPr>
          </a:p>
        </p:txBody>
      </p:sp>
      <p:sp>
        <p:nvSpPr>
          <p:cNvPr id="666" name="Google Shape;666;p26"/>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667" name="Google Shape;667;p26"/>
          <p:cNvSpPr/>
          <p:nvPr/>
        </p:nvSpPr>
        <p:spPr>
          <a:xfrm>
            <a:off x="7143874" y="884713"/>
            <a:ext cx="212865" cy="19757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8" name="Google Shape;668;p26"/>
          <p:cNvSpPr/>
          <p:nvPr/>
        </p:nvSpPr>
        <p:spPr>
          <a:xfrm>
            <a:off x="5836496" y="2687071"/>
            <a:ext cx="1166703" cy="33120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72" name="Google Shape;672;p26"/>
          <p:cNvCxnSpPr/>
          <p:nvPr/>
        </p:nvCxnSpPr>
        <p:spPr>
          <a:xfrm>
            <a:off x="5257800" y="9091507"/>
            <a:ext cx="2113670" cy="0"/>
          </a:xfrm>
          <a:prstGeom prst="straightConnector1">
            <a:avLst/>
          </a:prstGeom>
          <a:noFill/>
          <a:ln w="9525" cap="flat" cmpd="sng">
            <a:solidFill>
              <a:schemeClr val="accent1"/>
            </a:solidFill>
            <a:prstDash val="solid"/>
            <a:miter lim="800000"/>
            <a:headEnd type="none" w="sm" len="sm"/>
            <a:tailEnd type="none" w="sm" len="sm"/>
          </a:ln>
        </p:spPr>
      </p:cxnSp>
      <p:pic>
        <p:nvPicPr>
          <p:cNvPr id="4" name="Picture 3">
            <a:extLst>
              <a:ext uri="{FF2B5EF4-FFF2-40B4-BE49-F238E27FC236}">
                <a16:creationId xmlns:a16="http://schemas.microsoft.com/office/drawing/2014/main" id="{253D991A-4994-D68C-D93E-8070F011E3A8}"/>
              </a:ext>
            </a:extLst>
          </p:cNvPr>
          <p:cNvPicPr>
            <a:picLocks noChangeAspect="1"/>
          </p:cNvPicPr>
          <p:nvPr/>
        </p:nvPicPr>
        <p:blipFill>
          <a:blip r:embed="rId4"/>
          <a:stretch>
            <a:fillRect/>
          </a:stretch>
        </p:blipFill>
        <p:spPr>
          <a:xfrm>
            <a:off x="5398164" y="5104349"/>
            <a:ext cx="2011680" cy="4362680"/>
          </a:xfrm>
          <a:prstGeom prst="roundRect">
            <a:avLst/>
          </a:prstGeom>
          <a:effectLst>
            <a:outerShdw blurRad="50800" dist="38100" dir="5400000" algn="t" rotWithShape="0">
              <a:prstClr val="black">
                <a:alpha val="40000"/>
              </a:prst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81" name="Google Shape;681;p27"/>
          <p:cNvSpPr txBox="1">
            <a:spLocks noGrp="1"/>
          </p:cNvSpPr>
          <p:nvPr>
            <p:ph type="body" idx="1"/>
          </p:nvPr>
        </p:nvSpPr>
        <p:spPr>
          <a:xfrm>
            <a:off x="381000" y="601000"/>
            <a:ext cx="7157100"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Associate a Patient with a New Message</a:t>
            </a:r>
            <a:endParaRPr sz="1600">
              <a:solidFill>
                <a:srgbClr val="00ABC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a:t>
            </a:r>
            <a:r>
              <a:rPr lang="en-US" sz="1200" b="1">
                <a:solidFill>
                  <a:schemeClr val="tx1"/>
                </a:solidFill>
                <a:latin typeface="+mn-lt"/>
                <a:ea typeface="Calibri"/>
                <a:cs typeface="Calibri"/>
                <a:sym typeface="Calibri"/>
              </a:rPr>
              <a:t>Messages</a:t>
            </a:r>
            <a:r>
              <a:rPr lang="en-US" sz="1200">
                <a:solidFill>
                  <a:schemeClr val="tx1"/>
                </a:solidFill>
                <a:latin typeface="+mn-lt"/>
                <a:ea typeface="Calibri"/>
                <a:cs typeface="Calibri"/>
                <a:sym typeface="Calibri"/>
              </a:rPr>
              <a: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Compose</a:t>
            </a:r>
            <a:r>
              <a:rPr lang="en-US" sz="1200">
                <a:solidFill>
                  <a:schemeClr val="tx1"/>
                </a:solidFill>
                <a:latin typeface="+mn-lt"/>
                <a:ea typeface="Calibri"/>
                <a:cs typeface="Calibri"/>
                <a:sym typeface="Calibri"/>
              </a:rPr>
              <a:t> a new message.</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Select</a:t>
            </a:r>
            <a:r>
              <a:rPr lang="en-US" sz="1200">
                <a:solidFill>
                  <a:schemeClr val="tx1"/>
                </a:solidFill>
                <a:latin typeface="+mn-lt"/>
                <a:ea typeface="Calibri"/>
                <a:cs typeface="Calibri"/>
                <a:sym typeface="Calibri"/>
              </a:rPr>
              <a:t> a message type that has a patient centric field.</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the </a:t>
            </a:r>
            <a:r>
              <a:rPr lang="en-US" sz="1200" b="1">
                <a:solidFill>
                  <a:schemeClr val="tx1"/>
                </a:solidFill>
                <a:latin typeface="+mn-lt"/>
                <a:ea typeface="Calibri"/>
                <a:cs typeface="Calibri"/>
                <a:sym typeface="Calibri"/>
              </a:rPr>
              <a:t>patient field.</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Select</a:t>
            </a:r>
            <a:r>
              <a:rPr lang="en-US" sz="1200">
                <a:solidFill>
                  <a:schemeClr val="tx1"/>
                </a:solidFill>
                <a:latin typeface="+mn-lt"/>
                <a:ea typeface="Calibri"/>
                <a:cs typeface="Calibri"/>
                <a:sym typeface="Calibri"/>
              </a:rPr>
              <a:t> the patient.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Complete the message; then </a:t>
            </a:r>
            <a:r>
              <a:rPr lang="en-US" sz="1200" b="1">
                <a:solidFill>
                  <a:schemeClr val="tx1"/>
                </a:solidFill>
                <a:latin typeface="+mn-lt"/>
                <a:ea typeface="Calibri"/>
                <a:cs typeface="Calibri"/>
                <a:sym typeface="Calibri"/>
              </a:rPr>
              <a:t>send</a:t>
            </a:r>
            <a:r>
              <a:rPr lang="en-US" sz="1200">
                <a:solidFill>
                  <a:schemeClr val="tx1"/>
                </a:solidFill>
                <a:latin typeface="+mn-lt"/>
                <a:ea typeface="Calibri"/>
                <a:cs typeface="Calibri"/>
                <a:sym typeface="Calibri"/>
              </a:rPr>
              <a:t>.</a:t>
            </a:r>
            <a:endParaRPr sz="1200">
              <a:solidFill>
                <a:schemeClr val="tx1"/>
              </a:solidFill>
              <a:latin typeface="+mn-lt"/>
            </a:endParaRPr>
          </a:p>
          <a:p>
            <a:pPr marL="576263" lvl="3" indent="0" algn="l" rtl="0">
              <a:lnSpc>
                <a:spcPct val="150000"/>
              </a:lnSpc>
              <a:spcBef>
                <a:spcPts val="500"/>
              </a:spcBef>
              <a:spcAft>
                <a:spcPts val="0"/>
              </a:spcAft>
              <a:buClr>
                <a:schemeClr val="accent1"/>
              </a:buClr>
              <a:buSzPts val="1200"/>
              <a:buNone/>
            </a:pPr>
            <a:endParaRPr sz="1200" b="1">
              <a:solidFill>
                <a:srgbClr val="323E48"/>
              </a:solidFill>
              <a:latin typeface="+mn-lt"/>
              <a:ea typeface="Calibri"/>
              <a:cs typeface="Calibri"/>
              <a:sym typeface="Calibri"/>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684" name="Google Shape;684;p27"/>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5" name="Google Shape;685;p27"/>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686" name="Google Shape;686;p27"/>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26</a:t>
            </a:r>
            <a:endParaRPr/>
          </a:p>
        </p:txBody>
      </p:sp>
      <p:sp>
        <p:nvSpPr>
          <p:cNvPr id="687" name="Google Shape;687;p27"/>
          <p:cNvSpPr txBox="1"/>
          <p:nvPr/>
        </p:nvSpPr>
        <p:spPr>
          <a:xfrm>
            <a:off x="4259609" y="6838162"/>
            <a:ext cx="2306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pic>
        <p:nvPicPr>
          <p:cNvPr id="2" name="Picture 1">
            <a:extLst>
              <a:ext uri="{FF2B5EF4-FFF2-40B4-BE49-F238E27FC236}">
                <a16:creationId xmlns:a16="http://schemas.microsoft.com/office/drawing/2014/main" id="{2526E573-3855-3031-0217-CA54D2BCBDBC}"/>
              </a:ext>
            </a:extLst>
          </p:cNvPr>
          <p:cNvPicPr>
            <a:picLocks noChangeAspect="1"/>
          </p:cNvPicPr>
          <p:nvPr/>
        </p:nvPicPr>
        <p:blipFill>
          <a:blip r:embed="rId3"/>
          <a:srcRect t="-2" b="305"/>
          <a:stretch/>
        </p:blipFill>
        <p:spPr>
          <a:xfrm>
            <a:off x="5486995" y="527405"/>
            <a:ext cx="2011680" cy="4349395"/>
          </a:xfrm>
          <a:prstGeom prst="round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CB1FAF6D-A536-C515-6642-A1BFCCA6C99D}"/>
              </a:ext>
            </a:extLst>
          </p:cNvPr>
          <p:cNvPicPr>
            <a:picLocks noChangeAspect="1"/>
          </p:cNvPicPr>
          <p:nvPr/>
        </p:nvPicPr>
        <p:blipFill>
          <a:blip r:embed="rId4"/>
          <a:stretch>
            <a:fillRect/>
          </a:stretch>
        </p:blipFill>
        <p:spPr>
          <a:xfrm>
            <a:off x="5487168" y="5001700"/>
            <a:ext cx="2011680" cy="4362680"/>
          </a:xfrm>
          <a:prstGeom prst="roundRect">
            <a:avLst/>
          </a:prstGeom>
          <a:effectLst>
            <a:outerShdw blurRad="50800" dist="38100" dir="5400000" algn="t" rotWithShape="0">
              <a:prstClr val="black">
                <a:alpha val="40000"/>
              </a:prstClr>
            </a:outerShdw>
          </a:effectLst>
        </p:spPr>
      </p:pic>
      <p:sp>
        <p:nvSpPr>
          <p:cNvPr id="3" name="Google Shape;74;g2b3b35331b3_0_42">
            <a:extLst>
              <a:ext uri="{FF2B5EF4-FFF2-40B4-BE49-F238E27FC236}">
                <a16:creationId xmlns:a16="http://schemas.microsoft.com/office/drawing/2014/main" id="{AB725865-B387-05FB-4799-D9181E822C02}"/>
              </a:ext>
            </a:extLst>
          </p:cNvPr>
          <p:cNvSpPr/>
          <p:nvPr/>
        </p:nvSpPr>
        <p:spPr>
          <a:xfrm>
            <a:off x="5486994" y="2371317"/>
            <a:ext cx="2011679" cy="241254"/>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5" name="Picture 4">
            <a:extLst>
              <a:ext uri="{FF2B5EF4-FFF2-40B4-BE49-F238E27FC236}">
                <a16:creationId xmlns:a16="http://schemas.microsoft.com/office/drawing/2014/main" id="{B5C5131C-49D2-C1B4-7F83-769C1529D7EF}"/>
              </a:ext>
            </a:extLst>
          </p:cNvPr>
          <p:cNvPicPr>
            <a:picLocks noChangeAspect="1"/>
          </p:cNvPicPr>
          <p:nvPr/>
        </p:nvPicPr>
        <p:blipFill>
          <a:blip r:embed="rId3"/>
          <a:stretch>
            <a:fillRect/>
          </a:stretch>
        </p:blipFill>
        <p:spPr>
          <a:xfrm>
            <a:off x="5690151" y="5129706"/>
            <a:ext cx="1897380" cy="4114800"/>
          </a:xfrm>
          <a:prstGeom prst="roundRect">
            <a:avLst/>
          </a:prstGeom>
          <a:effectLst>
            <a:outerShdw blurRad="50800" dist="38100" dir="5400000" algn="t" rotWithShape="0">
              <a:prstClr val="black">
                <a:alpha val="40000"/>
              </a:prstClr>
            </a:outerShdw>
          </a:effectLst>
        </p:spPr>
      </p:pic>
      <p:pic>
        <p:nvPicPr>
          <p:cNvPr id="2" name="Google Shape;31;g26fa20b4de1_0_23">
            <a:extLst>
              <a:ext uri="{FF2B5EF4-FFF2-40B4-BE49-F238E27FC236}">
                <a16:creationId xmlns:a16="http://schemas.microsoft.com/office/drawing/2014/main" id="{DBBFF63C-25C7-FAF8-13D2-3356AF331D27}"/>
              </a:ext>
            </a:extLst>
          </p:cNvPr>
          <p:cNvPicPr preferRelativeResize="0"/>
          <p:nvPr/>
        </p:nvPicPr>
        <p:blipFill>
          <a:blip r:embed="rId4">
            <a:alphaModFix/>
          </a:blip>
          <a:stretch>
            <a:fillRect/>
          </a:stretch>
        </p:blipFill>
        <p:spPr>
          <a:xfrm>
            <a:off x="5757849" y="768184"/>
            <a:ext cx="1912500" cy="4094700"/>
          </a:xfrm>
          <a:prstGeom prst="roundRect">
            <a:avLst>
              <a:gd name="adj" fmla="val 16667"/>
            </a:avLst>
          </a:prstGeom>
          <a:noFill/>
          <a:ln>
            <a:noFill/>
          </a:ln>
          <a:effectLst>
            <a:outerShdw blurRad="57150" dist="19050" dir="5400000" algn="bl" rotWithShape="0">
              <a:srgbClr val="000000">
                <a:alpha val="50000"/>
              </a:srgbClr>
            </a:outerShdw>
          </a:effectLst>
        </p:spPr>
      </p:pic>
      <p:sp>
        <p:nvSpPr>
          <p:cNvPr id="698" name="Google Shape;698;p28"/>
          <p:cNvSpPr txBox="1">
            <a:spLocks noGrp="1"/>
          </p:cNvSpPr>
          <p:nvPr>
            <p:ph type="body" idx="1"/>
          </p:nvPr>
        </p:nvSpPr>
        <p:spPr>
          <a:xfrm>
            <a:off x="352426" y="601000"/>
            <a:ext cx="4835490"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News &amp; Announcements*</a:t>
            </a:r>
            <a:endParaRPr sz="1600">
              <a:solidFill>
                <a:srgbClr val="00ABC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tx1"/>
                </a:solidFill>
                <a:latin typeface="+mn-lt"/>
                <a:ea typeface="Calibri"/>
                <a:cs typeface="Calibri"/>
                <a:sym typeface="Calibri"/>
              </a:rPr>
              <a:t>*This feature will only appear if the option is being used by your facility.</a:t>
            </a:r>
            <a:endParaRPr sz="1200">
              <a:solidFill>
                <a:schemeClr val="tx1"/>
              </a:solidFill>
              <a:latin typeface="+mn-lt"/>
            </a:endParaRPr>
          </a:p>
          <a:p>
            <a:pPr marL="223836" lvl="4" indent="0" algn="l" rtl="0">
              <a:lnSpc>
                <a:spcPct val="150000"/>
              </a:lnSpc>
              <a:spcBef>
                <a:spcPts val="500"/>
              </a:spcBef>
              <a:spcAft>
                <a:spcPts val="0"/>
              </a:spcAft>
              <a:buClr>
                <a:schemeClr val="dk1"/>
              </a:buClr>
              <a:buSzPts val="1200"/>
              <a:buNone/>
            </a:pPr>
            <a:r>
              <a:rPr lang="en-US" sz="1200" b="0" i="0">
                <a:solidFill>
                  <a:schemeClr val="tx1"/>
                </a:solidFill>
                <a:latin typeface="+mn-lt"/>
                <a:ea typeface="Calibri"/>
                <a:cs typeface="Calibri"/>
                <a:sym typeface="Calibri"/>
              </a:rPr>
              <a:t>The News &amp; Announcements section provides the ability to broadcast information out to specific users, departments or to the entire account. Information shared in these feeds are typically informational and are not critical in nature.</a:t>
            </a:r>
            <a:endParaRPr sz="1200">
              <a:solidFill>
                <a:schemeClr val="tx1"/>
              </a:solidFill>
              <a:latin typeface="+mn-lt"/>
            </a:endParaRPr>
          </a:p>
          <a:p>
            <a:pPr marL="223836" lvl="4" indent="0" algn="l" rtl="0">
              <a:lnSpc>
                <a:spcPct val="150000"/>
              </a:lnSpc>
              <a:spcBef>
                <a:spcPts val="500"/>
              </a:spcBef>
              <a:spcAft>
                <a:spcPts val="0"/>
              </a:spcAft>
              <a:buClr>
                <a:schemeClr val="accent1"/>
              </a:buClr>
              <a:buSzPts val="200"/>
              <a:buNone/>
            </a:pPr>
            <a:endParaRPr sz="1200">
              <a:solidFill>
                <a:schemeClr val="tx1"/>
              </a:solidFill>
              <a:latin typeface="+mn-lt"/>
              <a:ea typeface="Calibri"/>
              <a:cs typeface="Calibri"/>
              <a:sym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a:t>
            </a:r>
            <a:r>
              <a:rPr lang="en-US" sz="1200" b="1">
                <a:solidFill>
                  <a:schemeClr val="tx1"/>
                </a:solidFill>
                <a:latin typeface="+mn-lt"/>
                <a:ea typeface="Calibri"/>
                <a:cs typeface="Calibri"/>
                <a:sym typeface="Calibri"/>
              </a:rPr>
              <a:t>News</a:t>
            </a:r>
            <a:r>
              <a:rPr lang="en-US" sz="1200">
                <a:solidFill>
                  <a:schemeClr val="tx1"/>
                </a:solidFill>
                <a:latin typeface="+mn-lt"/>
                <a:ea typeface="Calibri"/>
                <a:cs typeface="Calibri"/>
                <a:sym typeface="Calibri"/>
              </a:rPr>
              <a:t>.</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Select</a:t>
            </a:r>
            <a:r>
              <a:rPr lang="en-US" sz="1200">
                <a:solidFill>
                  <a:schemeClr val="tx1"/>
                </a:solidFill>
                <a:latin typeface="+mn-lt"/>
                <a:ea typeface="Calibri"/>
                <a:cs typeface="Calibri"/>
                <a:sym typeface="Calibri"/>
              </a:rPr>
              <a:t> the message to view.</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Select the </a:t>
            </a:r>
            <a:r>
              <a:rPr lang="en-US" sz="1200" b="1">
                <a:solidFill>
                  <a:schemeClr val="tx1"/>
                </a:solidFill>
                <a:latin typeface="+mn-lt"/>
                <a:ea typeface="Calibri"/>
                <a:cs typeface="Calibri"/>
                <a:sym typeface="Calibri"/>
              </a:rPr>
              <a:t>blue bell icon </a:t>
            </a:r>
            <a:r>
              <a:rPr lang="en-US" sz="1200">
                <a:solidFill>
                  <a:schemeClr val="tx1"/>
                </a:solidFill>
                <a:latin typeface="+mn-lt"/>
                <a:ea typeface="Calibri"/>
                <a:cs typeface="Calibri"/>
                <a:sym typeface="Calibri"/>
              </a:rPr>
              <a:t>in the top right to turn alerts on/off for any messages in the News &amp; Announcements tab.</a:t>
            </a:r>
            <a:endParaRPr sz="1200">
              <a:solidFill>
                <a:schemeClr val="tx1"/>
              </a:solidFill>
              <a:latin typeface="+mn-lt"/>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576263" lvl="3" indent="0" algn="l" rtl="0">
              <a:lnSpc>
                <a:spcPct val="150000"/>
              </a:lnSpc>
              <a:spcBef>
                <a:spcPts val="500"/>
              </a:spcBef>
              <a:spcAft>
                <a:spcPts val="0"/>
              </a:spcAft>
              <a:buClr>
                <a:schemeClr val="accent1"/>
              </a:buClr>
              <a:buSzPts val="1200"/>
              <a:buNone/>
            </a:pPr>
            <a:endParaRPr sz="1200" b="1">
              <a:solidFill>
                <a:schemeClr val="dk1"/>
              </a:solidFill>
              <a:latin typeface="Calibri"/>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b="1">
                <a:solidFill>
                  <a:srgbClr val="00ABC8"/>
                </a:solidFill>
                <a:latin typeface="+mj-lt"/>
                <a:ea typeface="Calibri"/>
                <a:cs typeface="Calibri"/>
                <a:sym typeface="Calibri"/>
              </a:rPr>
              <a:t>Dark Mode</a:t>
            </a:r>
            <a:endParaRPr sz="1600">
              <a:solidFill>
                <a:srgbClr val="00ABC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tx1"/>
                </a:solidFill>
                <a:latin typeface="+mn-lt"/>
                <a:ea typeface="Calibri"/>
                <a:cs typeface="Calibri"/>
                <a:sym typeface="Calibri"/>
              </a:rPr>
              <a:t>The PerfectServe Clinical Collaboration mobile application will appear in dark mode whenever the phone’s settings appearance display is set to dark mode as well.</a:t>
            </a:r>
            <a:endParaRPr sz="1200">
              <a:solidFill>
                <a:schemeClr val="tx1"/>
              </a:solidFill>
              <a:latin typeface="+mn-lt"/>
            </a:endParaRPr>
          </a:p>
          <a:p>
            <a:pPr marL="452437" lvl="4" indent="-152400" algn="l" rtl="0">
              <a:lnSpc>
                <a:spcPct val="150000"/>
              </a:lnSpc>
              <a:spcBef>
                <a:spcPts val="500"/>
              </a:spcBef>
              <a:spcAft>
                <a:spcPts val="0"/>
              </a:spcAft>
              <a:buClr>
                <a:schemeClr val="accent1"/>
              </a:buClr>
              <a:buSzPts val="1200"/>
              <a:buFont typeface="Calibri"/>
              <a:buNone/>
            </a:pPr>
            <a:endParaRPr sz="1200">
              <a:solidFill>
                <a:schemeClr val="dk1"/>
              </a:solidFill>
              <a:latin typeface="Calibri"/>
              <a:ea typeface="Calibri"/>
              <a:cs typeface="Calibri"/>
              <a:sym typeface="Calibri"/>
            </a:endParaRPr>
          </a:p>
        </p:txBody>
      </p:sp>
      <p:sp>
        <p:nvSpPr>
          <p:cNvPr id="703" name="Google Shape;703;p28"/>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2</a:t>
            </a:r>
            <a:r>
              <a:rPr lang="en-US" sz="1200">
                <a:solidFill>
                  <a:schemeClr val="lt1"/>
                </a:solidFill>
                <a:latin typeface="Calibri"/>
                <a:ea typeface="Calibri"/>
                <a:cs typeface="Calibri"/>
                <a:sym typeface="Calibri"/>
              </a:rPr>
              <a:t>7</a:t>
            </a:r>
            <a:endParaRPr sz="1200" b="0" i="0" u="none" strike="noStrike" cap="none">
              <a:solidFill>
                <a:schemeClr val="lt1"/>
              </a:solidFill>
              <a:latin typeface="Calibri"/>
              <a:ea typeface="Calibri"/>
              <a:cs typeface="Calibri"/>
              <a:sym typeface="Calibri"/>
            </a:endParaRPr>
          </a:p>
        </p:txBody>
      </p:sp>
      <p:sp>
        <p:nvSpPr>
          <p:cNvPr id="705" name="Google Shape;705;p28"/>
          <p:cNvSpPr/>
          <p:nvPr/>
        </p:nvSpPr>
        <p:spPr>
          <a:xfrm>
            <a:off x="5791070" y="1185126"/>
            <a:ext cx="1846057" cy="633370"/>
          </a:xfrm>
          <a:prstGeom prst="rect">
            <a:avLst/>
          </a:prstGeom>
          <a:noFill/>
          <a:ln w="190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6" name="Google Shape;706;p28"/>
          <p:cNvSpPr/>
          <p:nvPr/>
        </p:nvSpPr>
        <p:spPr>
          <a:xfrm>
            <a:off x="7388672" y="962111"/>
            <a:ext cx="198859" cy="246352"/>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7" name="Google Shape;707;p28"/>
          <p:cNvSpPr/>
          <p:nvPr/>
        </p:nvSpPr>
        <p:spPr>
          <a:xfrm>
            <a:off x="6915512" y="4397854"/>
            <a:ext cx="298289" cy="32011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 name="Google Shape;685;p27">
            <a:extLst>
              <a:ext uri="{FF2B5EF4-FFF2-40B4-BE49-F238E27FC236}">
                <a16:creationId xmlns:a16="http://schemas.microsoft.com/office/drawing/2014/main" id="{74B4D61B-6C02-D4FA-2154-DAAEBA1DA97C}"/>
              </a:ext>
            </a:extLst>
          </p:cNvPr>
          <p:cNvCxnSpPr/>
          <p:nvPr/>
        </p:nvCxnSpPr>
        <p:spPr>
          <a:xfrm>
            <a:off x="5187916" y="2224820"/>
            <a:ext cx="19050" cy="7019686"/>
          </a:xfrm>
          <a:prstGeom prst="straightConnector1">
            <a:avLst/>
          </a:prstGeom>
          <a:noFill/>
          <a:ln w="9525" cap="flat" cmpd="sng">
            <a:solidFill>
              <a:srgbClr val="D2D0CD"/>
            </a:solidFill>
            <a:prstDash val="solid"/>
            <a:miter lim="800000"/>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3" name="Picture 2">
            <a:extLst>
              <a:ext uri="{FF2B5EF4-FFF2-40B4-BE49-F238E27FC236}">
                <a16:creationId xmlns:a16="http://schemas.microsoft.com/office/drawing/2014/main" id="{8C8E27B2-CDDD-6EBE-9720-13DA2D249470}"/>
              </a:ext>
            </a:extLst>
          </p:cNvPr>
          <p:cNvPicPr>
            <a:picLocks noChangeAspect="1"/>
          </p:cNvPicPr>
          <p:nvPr/>
        </p:nvPicPr>
        <p:blipFill>
          <a:blip r:embed="rId3"/>
          <a:stretch>
            <a:fillRect/>
          </a:stretch>
        </p:blipFill>
        <p:spPr>
          <a:xfrm>
            <a:off x="5442862" y="983550"/>
            <a:ext cx="1897380" cy="4114800"/>
          </a:xfrm>
          <a:prstGeom prst="roundRect">
            <a:avLst/>
          </a:prstGeom>
          <a:effectLst>
            <a:outerShdw blurRad="50800" dist="38100" dir="5400000" algn="t" rotWithShape="0">
              <a:prstClr val="black">
                <a:alpha val="40000"/>
              </a:prstClr>
            </a:outerShdw>
          </a:effectLst>
        </p:spPr>
      </p:pic>
      <p:sp>
        <p:nvSpPr>
          <p:cNvPr id="717" name="Google Shape;717;p29"/>
          <p:cNvSpPr txBox="1">
            <a:spLocks noGrp="1"/>
          </p:cNvSpPr>
          <p:nvPr>
            <p:ph type="body" idx="1"/>
          </p:nvPr>
        </p:nvSpPr>
        <p:spPr>
          <a:xfrm>
            <a:off x="371475" y="601000"/>
            <a:ext cx="4644991" cy="880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4793"/>
              </a:buClr>
              <a:buSzPts val="1600"/>
              <a:buFont typeface="Calibri"/>
              <a:buNone/>
            </a:pPr>
            <a:r>
              <a:rPr lang="en-US" sz="1800">
                <a:solidFill>
                  <a:srgbClr val="00ABC8"/>
                </a:solidFill>
                <a:latin typeface="+mj-lt"/>
              </a:rPr>
              <a:t>Logging Out</a:t>
            </a:r>
            <a:endParaRPr sz="1200">
              <a:solidFill>
                <a:srgbClr val="00ABC8"/>
              </a:solidFill>
              <a:latin typeface="+mj-lt"/>
            </a:endParaRPr>
          </a:p>
          <a:p>
            <a:pPr marL="457200" lvl="0" indent="-228600" algn="l" rtl="0">
              <a:lnSpc>
                <a:spcPct val="90000"/>
              </a:lnSpc>
              <a:spcBef>
                <a:spcPts val="1000"/>
              </a:spcBef>
              <a:spcAft>
                <a:spcPts val="0"/>
              </a:spcAft>
              <a:buClr>
                <a:schemeClr val="dk1"/>
              </a:buClr>
              <a:buSzPts val="1200"/>
              <a:buFont typeface="Calibri"/>
              <a:buAutoNum type="arabicPeriod"/>
            </a:pPr>
            <a:r>
              <a:rPr lang="en-US" sz="1200" b="0">
                <a:solidFill>
                  <a:schemeClr val="tx1"/>
                </a:solidFill>
                <a:latin typeface="+mn-lt"/>
                <a:ea typeface="Calibri"/>
                <a:cs typeface="Calibri"/>
                <a:sym typeface="Calibri"/>
              </a:rPr>
              <a:t>To logout of the PerfectServe Clinical Collaboration application, select </a:t>
            </a:r>
            <a:r>
              <a:rPr lang="en-US" sz="1200">
                <a:solidFill>
                  <a:schemeClr val="tx1"/>
                </a:solidFill>
                <a:latin typeface="+mn-lt"/>
                <a:ea typeface="Calibri"/>
                <a:cs typeface="Calibri"/>
                <a:sym typeface="Calibri"/>
              </a:rPr>
              <a:t>Logout</a:t>
            </a:r>
            <a:r>
              <a:rPr lang="en-US" sz="1200" b="0">
                <a:solidFill>
                  <a:schemeClr val="tx1"/>
                </a:solidFill>
                <a:latin typeface="+mn-lt"/>
                <a:ea typeface="Calibri"/>
                <a:cs typeface="Calibri"/>
                <a:sym typeface="Calibri"/>
              </a:rPr>
              <a:t> from the main menu.</a:t>
            </a:r>
            <a:endParaRPr sz="1200">
              <a:solidFill>
                <a:schemeClr val="tx1"/>
              </a:solidFill>
              <a:latin typeface="+mn-lt"/>
            </a:endParaRPr>
          </a:p>
          <a:p>
            <a:pPr marL="457200" lvl="0" indent="-228600" algn="l" rtl="0">
              <a:lnSpc>
                <a:spcPct val="90000"/>
              </a:lnSpc>
              <a:spcBef>
                <a:spcPts val="1000"/>
              </a:spcBef>
              <a:spcAft>
                <a:spcPts val="0"/>
              </a:spcAft>
              <a:buClr>
                <a:schemeClr val="dk1"/>
              </a:buClr>
              <a:buSzPts val="1200"/>
              <a:buFont typeface="Calibri"/>
              <a:buAutoNum type="arabicPeriod"/>
            </a:pPr>
            <a:r>
              <a:rPr lang="en-US" sz="1200" b="0">
                <a:solidFill>
                  <a:schemeClr val="tx1"/>
                </a:solidFill>
                <a:latin typeface="+mn-lt"/>
                <a:ea typeface="Calibri"/>
                <a:cs typeface="Calibri"/>
                <a:sym typeface="Calibri"/>
              </a:rPr>
              <a:t>The PerfectServe Clinical Collaboration application will display a confirmation window.</a:t>
            </a:r>
            <a:endParaRPr sz="1200">
              <a:solidFill>
                <a:schemeClr val="tx1"/>
              </a:solidFill>
              <a:latin typeface="+mn-lt"/>
            </a:endParaRPr>
          </a:p>
          <a:p>
            <a:pPr marL="457200" lvl="0" indent="-228600" algn="l" rtl="0">
              <a:lnSpc>
                <a:spcPct val="90000"/>
              </a:lnSpc>
              <a:spcBef>
                <a:spcPts val="1000"/>
              </a:spcBef>
              <a:spcAft>
                <a:spcPts val="0"/>
              </a:spcAft>
              <a:buClr>
                <a:schemeClr val="dk1"/>
              </a:buClr>
              <a:buSzPts val="1200"/>
              <a:buFont typeface="Calibri"/>
              <a:buAutoNum type="arabicPeriod"/>
            </a:pPr>
            <a:r>
              <a:rPr lang="en-US" sz="1200" b="0">
                <a:solidFill>
                  <a:schemeClr val="tx1"/>
                </a:solidFill>
                <a:latin typeface="+mn-lt"/>
                <a:ea typeface="Calibri"/>
                <a:cs typeface="Calibri"/>
                <a:sym typeface="Calibri"/>
              </a:rPr>
              <a:t>Select </a:t>
            </a:r>
            <a:r>
              <a:rPr lang="en-US" sz="1200">
                <a:solidFill>
                  <a:schemeClr val="tx1"/>
                </a:solidFill>
                <a:latin typeface="+mn-lt"/>
                <a:ea typeface="Calibri"/>
                <a:cs typeface="Calibri"/>
                <a:sym typeface="Calibri"/>
              </a:rPr>
              <a:t>Logout</a:t>
            </a:r>
            <a:r>
              <a:rPr lang="en-US" sz="1200" b="0">
                <a:solidFill>
                  <a:schemeClr val="tx1"/>
                </a:solidFill>
                <a:latin typeface="+mn-lt"/>
                <a:ea typeface="Calibri"/>
                <a:cs typeface="Calibri"/>
                <a:sym typeface="Calibri"/>
              </a:rPr>
              <a:t> to proceed or exit the confirmation window to cancel.</a:t>
            </a:r>
            <a:endParaRPr sz="1200">
              <a:solidFill>
                <a:schemeClr val="tx1"/>
              </a:solidFill>
              <a:latin typeface="+mn-lt"/>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114300" lvl="3" indent="0" algn="l" rtl="0">
              <a:lnSpc>
                <a:spcPct val="150000"/>
              </a:lnSpc>
              <a:spcBef>
                <a:spcPts val="500"/>
              </a:spcBef>
              <a:spcAft>
                <a:spcPts val="0"/>
              </a:spcAft>
              <a:buClr>
                <a:schemeClr val="accent1"/>
              </a:buClr>
              <a:buSzPts val="1300"/>
              <a:buNone/>
            </a:pPr>
            <a:endParaRPr sz="130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lang="en-US"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ctr" rtl="0">
              <a:lnSpc>
                <a:spcPct val="90000"/>
              </a:lnSpc>
              <a:spcBef>
                <a:spcPts val="1000"/>
              </a:spcBef>
              <a:spcAft>
                <a:spcPts val="0"/>
              </a:spcAft>
              <a:buClr>
                <a:schemeClr val="dk1"/>
              </a:buClr>
              <a:buSzPts val="1200"/>
              <a:buFont typeface="Calibri"/>
              <a:buNone/>
            </a:pPr>
            <a:r>
              <a:rPr lang="en-US" sz="1200">
                <a:solidFill>
                  <a:schemeClr val="tx1"/>
                </a:solidFill>
              </a:rPr>
              <a:t>All personal information will remain confidential and secure, neither shared nor sold. View our </a:t>
            </a:r>
            <a:r>
              <a:rPr lang="en-US" sz="1200" u="sng">
                <a:solidFill>
                  <a:schemeClr val="accent1"/>
                </a:solidFill>
                <a:hlinkClick r:id="rId4">
                  <a:extLst>
                    <a:ext uri="{A12FA001-AC4F-418D-AE19-62706E023703}">
                      <ahyp:hlinkClr xmlns:ahyp="http://schemas.microsoft.com/office/drawing/2018/hyperlinkcolor" val="tx"/>
                    </a:ext>
                  </a:extLst>
                </a:hlinkClick>
              </a:rPr>
              <a:t>privacy</a:t>
            </a:r>
            <a:r>
              <a:rPr lang="en-US" sz="1200" u="sng">
                <a:solidFill>
                  <a:schemeClr val="tx1"/>
                </a:solidFill>
                <a:hlinkClick r:id="rId4">
                  <a:extLst>
                    <a:ext uri="{A12FA001-AC4F-418D-AE19-62706E023703}">
                      <ahyp:hlinkClr xmlns:ahyp="http://schemas.microsoft.com/office/drawing/2018/hyperlinkcolor" val="tx"/>
                    </a:ext>
                  </a:extLst>
                </a:hlinkClick>
              </a:rPr>
              <a:t> </a:t>
            </a:r>
            <a:r>
              <a:rPr lang="en-US" sz="1200" u="sng">
                <a:solidFill>
                  <a:schemeClr val="accent1"/>
                </a:solidFill>
                <a:hlinkClick r:id="rId4">
                  <a:extLst>
                    <a:ext uri="{A12FA001-AC4F-418D-AE19-62706E023703}">
                      <ahyp:hlinkClr xmlns:ahyp="http://schemas.microsoft.com/office/drawing/2018/hyperlinkcolor" val="tx"/>
                    </a:ext>
                  </a:extLst>
                </a:hlinkClick>
              </a:rPr>
              <a:t>policy</a:t>
            </a:r>
            <a:r>
              <a:rPr lang="en-US" sz="1200">
                <a:solidFill>
                  <a:schemeClr val="tx1"/>
                </a:solidFill>
              </a:rPr>
              <a:t> at </a:t>
            </a:r>
            <a:r>
              <a:rPr lang="en-US" sz="1200" u="sng">
                <a:solidFill>
                  <a:schemeClr val="dk1"/>
                </a:solidFill>
                <a:hlinkClick r:id="rId5"/>
              </a:rPr>
              <a:t>www.telmediq.com</a:t>
            </a:r>
            <a:r>
              <a:rPr lang="en-US" sz="1200">
                <a:solidFill>
                  <a:schemeClr val="dk1"/>
                </a:solidFill>
              </a:rPr>
              <a:t>.</a:t>
            </a:r>
            <a:endParaRPr sz="1200">
              <a:solidFill>
                <a:schemeClr val="dk1"/>
              </a:solidFill>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716" name="Google Shape;716;p29"/>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18" name="Google Shape;718;p29"/>
          <p:cNvCxnSpPr/>
          <p:nvPr/>
        </p:nvCxnSpPr>
        <p:spPr>
          <a:xfrm>
            <a:off x="5035516" y="1635687"/>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721" name="Google Shape;721;p29"/>
          <p:cNvSpPr/>
          <p:nvPr/>
        </p:nvSpPr>
        <p:spPr>
          <a:xfrm>
            <a:off x="5480962" y="4379583"/>
            <a:ext cx="630693" cy="282893"/>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4" name="Google Shape;724;p29"/>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28</a:t>
            </a:r>
            <a:endParaRPr sz="12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743EA60-8AB6-5BCE-780E-C8BC80599FD5}"/>
              </a:ext>
            </a:extLst>
          </p:cNvPr>
          <p:cNvPicPr>
            <a:picLocks noChangeAspect="1"/>
          </p:cNvPicPr>
          <p:nvPr/>
        </p:nvPicPr>
        <p:blipFill>
          <a:blip r:embed="rId6"/>
          <a:stretch>
            <a:fillRect/>
          </a:stretch>
        </p:blipFill>
        <p:spPr>
          <a:xfrm>
            <a:off x="5442862" y="5358480"/>
            <a:ext cx="1897380" cy="4114800"/>
          </a:xfrm>
          <a:prstGeom prst="roundRect">
            <a:avLst/>
          </a:prstGeom>
          <a:effectLst>
            <a:outerShdw blurRad="50800" dist="38100" dir="5400000" algn="t" rotWithShape="0">
              <a:prstClr val="black">
                <a:alpha val="40000"/>
              </a:prstClr>
            </a:outerShdw>
          </a:effectLst>
        </p:spPr>
      </p:pic>
      <p:sp>
        <p:nvSpPr>
          <p:cNvPr id="4" name="Google Shape;721;p29">
            <a:extLst>
              <a:ext uri="{FF2B5EF4-FFF2-40B4-BE49-F238E27FC236}">
                <a16:creationId xmlns:a16="http://schemas.microsoft.com/office/drawing/2014/main" id="{1B11741A-ED97-014D-962C-77DE357880C9}"/>
              </a:ext>
            </a:extLst>
          </p:cNvPr>
          <p:cNvSpPr/>
          <p:nvPr/>
        </p:nvSpPr>
        <p:spPr>
          <a:xfrm>
            <a:off x="5743019" y="8903015"/>
            <a:ext cx="1260682" cy="282893"/>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30"/>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4" name="Google Shape;734;p30"/>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29</a:t>
            </a:r>
            <a:endParaRPr/>
          </a:p>
        </p:txBody>
      </p:sp>
      <p:sp>
        <p:nvSpPr>
          <p:cNvPr id="735" name="Google Shape;735;p30"/>
          <p:cNvSpPr txBox="1"/>
          <p:nvPr/>
        </p:nvSpPr>
        <p:spPr>
          <a:xfrm>
            <a:off x="6678933"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7.2021</a:t>
            </a:r>
            <a:endParaRPr sz="1200" b="0" i="0" u="none" strike="noStrike" cap="none">
              <a:solidFill>
                <a:schemeClr val="lt1"/>
              </a:solidFill>
              <a:latin typeface="Calibri"/>
              <a:ea typeface="Calibri"/>
              <a:cs typeface="Calibri"/>
              <a:sym typeface="Calibri"/>
            </a:endParaRPr>
          </a:p>
        </p:txBody>
      </p:sp>
      <p:sp>
        <p:nvSpPr>
          <p:cNvPr id="4" name="Text Placeholder 3">
            <a:extLst>
              <a:ext uri="{FF2B5EF4-FFF2-40B4-BE49-F238E27FC236}">
                <a16:creationId xmlns:a16="http://schemas.microsoft.com/office/drawing/2014/main" id="{ABA0B9C8-C187-17D7-8350-534643B47A6B}"/>
              </a:ext>
            </a:extLst>
          </p:cNvPr>
          <p:cNvSpPr txBox="1">
            <a:spLocks/>
          </p:cNvSpPr>
          <p:nvPr/>
        </p:nvSpPr>
        <p:spPr>
          <a:xfrm>
            <a:off x="574261" y="701839"/>
            <a:ext cx="6928675" cy="77454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1"/>
              </a:buClr>
              <a:buSzPts val="1700"/>
            </a:pPr>
            <a:r>
              <a:rPr lang="en-US" sz="1800" b="1">
                <a:solidFill>
                  <a:schemeClr val="accent1"/>
                </a:solidFill>
              </a:rPr>
              <a:t>Frequently Asked Questions</a:t>
            </a:r>
          </a:p>
          <a:p>
            <a:pPr>
              <a:buClr>
                <a:schemeClr val="accent1"/>
              </a:buClr>
              <a:buSzPts val="1700"/>
            </a:pPr>
            <a:endParaRPr lang="en-US"/>
          </a:p>
          <a:p>
            <a:pPr marL="228600" indent="-228600">
              <a:lnSpc>
                <a:spcPct val="115000"/>
              </a:lnSpc>
              <a:buClr>
                <a:srgbClr val="181818"/>
              </a:buClr>
              <a:buSzPts val="1100"/>
              <a:buFont typeface="Arial"/>
              <a:buAutoNum type="arabicPeriod"/>
            </a:pPr>
            <a:r>
              <a:rPr lang="en-US" sz="1200" b="1">
                <a:solidFill>
                  <a:schemeClr val="tx1"/>
                </a:solidFill>
              </a:rPr>
              <a:t>Will my organization have a single point of contact within Support?</a:t>
            </a:r>
            <a:endParaRPr lang="en-US" sz="1200">
              <a:solidFill>
                <a:schemeClr val="tx1"/>
              </a:solidFill>
            </a:endParaRPr>
          </a:p>
          <a:p>
            <a:pPr marL="158750" indent="-158750">
              <a:lnSpc>
                <a:spcPct val="115000"/>
              </a:lnSpc>
            </a:pPr>
            <a:r>
              <a:rPr lang="en-US" sz="1200">
                <a:solidFill>
                  <a:srgbClr val="181818"/>
                </a:solidFill>
              </a:rPr>
              <a:t>	 	All PerfectServe Clinical Collaboration clients are supported by a shared pool of 	resources within a tiered support desk model. By utilizing internal best practices and a 	communal knowledgebase, we can standardize our support across multiple resources 	and clients to provide the most efficient service possible for our users.</a:t>
            </a:r>
            <a:endParaRPr lang="en-US" sz="1200"/>
          </a:p>
          <a:p>
            <a:pPr marL="158750" indent="-158750">
              <a:lnSpc>
                <a:spcPct val="115000"/>
              </a:lnSpc>
              <a:buSzPts val="1100"/>
            </a:pPr>
            <a:endParaRPr lang="en-US" sz="1200">
              <a:solidFill>
                <a:srgbClr val="181818"/>
              </a:solidFill>
            </a:endParaRPr>
          </a:p>
          <a:p>
            <a:pPr marL="228600" indent="-228600">
              <a:lnSpc>
                <a:spcPct val="115000"/>
              </a:lnSpc>
              <a:buClr>
                <a:srgbClr val="181818"/>
              </a:buClr>
              <a:buFont typeface="+mj-lt"/>
              <a:buAutoNum type="arabicPeriod" startAt="2"/>
            </a:pPr>
            <a:r>
              <a:rPr lang="en-US" sz="1200" b="1">
                <a:solidFill>
                  <a:schemeClr val="tx1"/>
                </a:solidFill>
              </a:rPr>
              <a:t>͏What are PerfectServe Clinical Collaboration’s Support hours?</a:t>
            </a:r>
          </a:p>
          <a:p>
            <a:pPr marL="158750" indent="-158750">
              <a:lnSpc>
                <a:spcPct val="115000"/>
              </a:lnSpc>
            </a:pPr>
            <a:r>
              <a:rPr lang="en-US" sz="1200">
                <a:solidFill>
                  <a:srgbClr val="181818"/>
                </a:solidFill>
              </a:rPr>
              <a:t>		PerfectServe Clinical Collaboration’s support is available 24/7, 365 days</a:t>
            </a:r>
            <a:r>
              <a:rPr lang="en-US">
                <a:solidFill>
                  <a:srgbClr val="181818"/>
                </a:solidFill>
              </a:rPr>
              <a:t>.</a:t>
            </a:r>
            <a:endParaRPr lang="en-US"/>
          </a:p>
          <a:p>
            <a:pPr marL="158750" indent="-158750">
              <a:lnSpc>
                <a:spcPct val="115000"/>
              </a:lnSpc>
              <a:buSzPts val="1100"/>
            </a:pPr>
            <a:endParaRPr lang="en-US">
              <a:solidFill>
                <a:srgbClr val="181818"/>
              </a:solidFill>
            </a:endParaRPr>
          </a:p>
          <a:p>
            <a:pPr>
              <a:buClr>
                <a:schemeClr val="accent1"/>
              </a:buClr>
              <a:buSzPts val="1700"/>
            </a:pPr>
            <a:endParaRPr lang="en-US"/>
          </a:p>
          <a:p>
            <a:pPr>
              <a:buClr>
                <a:schemeClr val="accent1"/>
              </a:buClr>
              <a:buSzPts val="1700"/>
            </a:pPr>
            <a:endParaRPr lang="en-US"/>
          </a:p>
          <a:p>
            <a:pPr>
              <a:buClr>
                <a:schemeClr val="accent1"/>
              </a:buClr>
              <a:buSzPts val="1700"/>
            </a:pPr>
            <a:endParaRPr lang="en-US"/>
          </a:p>
          <a:p>
            <a:pPr>
              <a:buClr>
                <a:schemeClr val="accent1"/>
              </a:buClr>
              <a:buSzPts val="1700"/>
            </a:pPr>
            <a:endParaRPr lang="en-US"/>
          </a:p>
          <a:p>
            <a:pPr>
              <a:buClr>
                <a:schemeClr val="accent1"/>
              </a:buClr>
              <a:buSzPts val="1700"/>
            </a:pPr>
            <a:endParaRPr lang="en-US" sz="1800" b="1">
              <a:solidFill>
                <a:schemeClr val="accent1"/>
              </a:solidFill>
            </a:endParaRPr>
          </a:p>
          <a:p>
            <a:pPr>
              <a:buClr>
                <a:schemeClr val="accent1"/>
              </a:buClr>
              <a:buSzPts val="1700"/>
            </a:pPr>
            <a:r>
              <a:rPr lang="en-US" sz="1800" b="1">
                <a:solidFill>
                  <a:schemeClr val="accent1"/>
                </a:solidFill>
              </a:rPr>
              <a:t>How To Contact PerfectServe Clinical Collaboration Support</a:t>
            </a:r>
          </a:p>
          <a:p>
            <a:pPr>
              <a:buClr>
                <a:schemeClr val="accent1"/>
              </a:buClr>
              <a:buSzPts val="1700"/>
            </a:pPr>
            <a:endParaRPr lang="en-US">
              <a:solidFill>
                <a:schemeClr val="accent1"/>
              </a:solidFill>
            </a:endParaRPr>
          </a:p>
          <a:p>
            <a:pPr marL="158750" indent="-158750">
              <a:lnSpc>
                <a:spcPct val="115000"/>
              </a:lnSpc>
              <a:buClr>
                <a:schemeClr val="dk2"/>
              </a:buClr>
            </a:pPr>
            <a:r>
              <a:rPr lang="en-US" sz="1100">
                <a:solidFill>
                  <a:srgbClr val="181818"/>
                </a:solidFill>
              </a:rPr>
              <a:t>	</a:t>
            </a:r>
            <a:r>
              <a:rPr lang="en-US" sz="1200">
                <a:solidFill>
                  <a:schemeClr val="tx1"/>
                </a:solidFill>
              </a:rPr>
              <a:t>	1.877.844.7727  x1</a:t>
            </a:r>
          </a:p>
          <a:p>
            <a:pPr marL="158750" indent="-158750">
              <a:buClr>
                <a:schemeClr val="dk2"/>
              </a:buClr>
              <a:buSzPts val="1100"/>
            </a:pPr>
            <a:endParaRPr lang="en-US" sz="1200">
              <a:solidFill>
                <a:schemeClr val="tx1"/>
              </a:solidFill>
            </a:endParaRPr>
          </a:p>
          <a:p>
            <a:pPr marL="158750" indent="-158750">
              <a:buClr>
                <a:schemeClr val="dk2"/>
              </a:buClr>
              <a:buSzPts val="1100"/>
            </a:pPr>
            <a:endParaRPr lang="en-US" sz="1200">
              <a:solidFill>
                <a:schemeClr val="tx1"/>
              </a:solidFill>
            </a:endParaRPr>
          </a:p>
          <a:p>
            <a:pPr marL="158750" indent="-158750">
              <a:lnSpc>
                <a:spcPct val="115000"/>
              </a:lnSpc>
              <a:buClr>
                <a:schemeClr val="dk2"/>
              </a:buClr>
              <a:buSzPts val="1100"/>
            </a:pPr>
            <a:r>
              <a:rPr lang="en-US" sz="1200">
                <a:solidFill>
                  <a:schemeClr val="tx1"/>
                </a:solidFill>
              </a:rPr>
              <a:t>		Support@Telmediq.com</a:t>
            </a:r>
          </a:p>
          <a:p>
            <a:pPr marL="158750" indent="-158750">
              <a:buClr>
                <a:schemeClr val="dk2"/>
              </a:buClr>
              <a:buSzPts val="1100"/>
            </a:pPr>
            <a:endParaRPr lang="en-US" sz="1200">
              <a:solidFill>
                <a:schemeClr val="tx1"/>
              </a:solidFill>
            </a:endParaRPr>
          </a:p>
          <a:p>
            <a:pPr marL="158750" indent="-158750">
              <a:buClr>
                <a:schemeClr val="dk2"/>
              </a:buClr>
              <a:buSzPts val="1100"/>
            </a:pPr>
            <a:r>
              <a:rPr lang="en-US" sz="1200">
                <a:solidFill>
                  <a:schemeClr val="tx1"/>
                </a:solidFill>
              </a:rPr>
              <a:t>	</a:t>
            </a:r>
          </a:p>
          <a:p>
            <a:pPr marL="158750" indent="-158750">
              <a:lnSpc>
                <a:spcPct val="115000"/>
              </a:lnSpc>
              <a:buClr>
                <a:schemeClr val="dk2"/>
              </a:buClr>
              <a:buSzPts val="1100"/>
            </a:pPr>
            <a:r>
              <a:rPr lang="en-US" sz="1200">
                <a:solidFill>
                  <a:schemeClr val="tx1"/>
                </a:solidFill>
              </a:rPr>
              <a:t>		https://support.telmediq.com/hc/en-us</a:t>
            </a:r>
          </a:p>
          <a:p>
            <a:pPr marL="158750" indent="-158750">
              <a:buClr>
                <a:schemeClr val="dk2"/>
              </a:buClr>
              <a:buSzPts val="1100"/>
            </a:pPr>
            <a:endParaRPr lang="en-US" sz="1200">
              <a:solidFill>
                <a:srgbClr val="181818"/>
              </a:solidFill>
            </a:endParaRPr>
          </a:p>
          <a:p>
            <a:pPr marL="158750" indent="-158750">
              <a:buClr>
                <a:schemeClr val="dk2"/>
              </a:buClr>
              <a:buSzPts val="1100"/>
            </a:pPr>
            <a:endParaRPr lang="en-US" sz="1200">
              <a:solidFill>
                <a:schemeClr val="tx1"/>
              </a:solidFill>
            </a:endParaRPr>
          </a:p>
          <a:p>
            <a:pPr marL="158750" indent="-158750">
              <a:lnSpc>
                <a:spcPct val="115000"/>
              </a:lnSpc>
              <a:buClr>
                <a:schemeClr val="dk2"/>
              </a:buClr>
            </a:pPr>
            <a:r>
              <a:rPr lang="en-US" sz="1200">
                <a:solidFill>
                  <a:schemeClr val="tx1"/>
                </a:solidFill>
              </a:rPr>
              <a:t>		Open PerfectServe Clinical Collaboration Mobile Application. Expand the side menu           </a:t>
            </a:r>
            <a:br>
              <a:rPr lang="en-US" sz="1200">
                <a:solidFill>
                  <a:schemeClr val="tx1"/>
                </a:solidFill>
              </a:rPr>
            </a:br>
            <a:r>
              <a:rPr lang="en-US" sz="1200">
                <a:solidFill>
                  <a:schemeClr val="tx1"/>
                </a:solidFill>
              </a:rPr>
              <a:t>                                and select</a:t>
            </a:r>
            <a:r>
              <a:rPr lang="en-US" sz="1200" b="1">
                <a:solidFill>
                  <a:schemeClr val="tx1"/>
                </a:solidFill>
              </a:rPr>
              <a:t> Email Support </a:t>
            </a:r>
            <a:r>
              <a:rPr lang="en-US" sz="1200">
                <a:solidFill>
                  <a:schemeClr val="tx1"/>
                </a:solidFill>
              </a:rPr>
              <a:t>or</a:t>
            </a:r>
            <a:r>
              <a:rPr lang="en-US" sz="1200" b="1">
                <a:solidFill>
                  <a:schemeClr val="tx1"/>
                </a:solidFill>
              </a:rPr>
              <a:t> Request Callback.</a:t>
            </a:r>
            <a:endParaRPr lang="en-US" sz="1200">
              <a:solidFill>
                <a:schemeClr val="tx1"/>
              </a:solidFill>
            </a:endParaRPr>
          </a:p>
          <a:p>
            <a:pPr>
              <a:buClr>
                <a:schemeClr val="accent1"/>
              </a:buClr>
              <a:buSzPts val="1700"/>
            </a:pPr>
            <a:endParaRPr lang="en-US"/>
          </a:p>
          <a:p>
            <a:pPr>
              <a:buClr>
                <a:schemeClr val="accent1"/>
              </a:buClr>
              <a:buSzPts val="1700"/>
            </a:pPr>
            <a:endParaRPr lang="en-US"/>
          </a:p>
        </p:txBody>
      </p:sp>
      <p:pic>
        <p:nvPicPr>
          <p:cNvPr id="5" name="Google Shape;34;p1" descr="Speaker Phone">
            <a:extLst>
              <a:ext uri="{FF2B5EF4-FFF2-40B4-BE49-F238E27FC236}">
                <a16:creationId xmlns:a16="http://schemas.microsoft.com/office/drawing/2014/main" id="{EA4DB18D-ED71-AE86-E7DE-2D2F9F12E6A2}"/>
              </a:ext>
            </a:extLst>
          </p:cNvPr>
          <p:cNvPicPr preferRelativeResize="0"/>
          <p:nvPr/>
        </p:nvPicPr>
        <p:blipFill rotWithShape="1">
          <a:blip r:embed="rId3">
            <a:alphaModFix/>
          </a:blip>
          <a:srcRect/>
          <a:stretch/>
        </p:blipFill>
        <p:spPr>
          <a:xfrm>
            <a:off x="1007902" y="4699213"/>
            <a:ext cx="356507" cy="356507"/>
          </a:xfrm>
          <a:prstGeom prst="rect">
            <a:avLst/>
          </a:prstGeom>
          <a:noFill/>
          <a:ln>
            <a:noFill/>
          </a:ln>
        </p:spPr>
      </p:pic>
      <p:pic>
        <p:nvPicPr>
          <p:cNvPr id="6" name="Google Shape;35;p1" descr="Email">
            <a:extLst>
              <a:ext uri="{FF2B5EF4-FFF2-40B4-BE49-F238E27FC236}">
                <a16:creationId xmlns:a16="http://schemas.microsoft.com/office/drawing/2014/main" id="{70959F0D-CD20-CB4D-FBCA-C82928DFBEEA}"/>
              </a:ext>
            </a:extLst>
          </p:cNvPr>
          <p:cNvPicPr preferRelativeResize="0"/>
          <p:nvPr/>
        </p:nvPicPr>
        <p:blipFill rotWithShape="1">
          <a:blip r:embed="rId4">
            <a:alphaModFix/>
          </a:blip>
          <a:srcRect/>
          <a:stretch/>
        </p:blipFill>
        <p:spPr>
          <a:xfrm>
            <a:off x="1007901" y="5257907"/>
            <a:ext cx="356507" cy="356507"/>
          </a:xfrm>
          <a:prstGeom prst="rect">
            <a:avLst/>
          </a:prstGeom>
          <a:noFill/>
          <a:ln>
            <a:noFill/>
          </a:ln>
        </p:spPr>
      </p:pic>
      <p:pic>
        <p:nvPicPr>
          <p:cNvPr id="7" name="Google Shape;36;p1" descr="Monitor with solid fill">
            <a:extLst>
              <a:ext uri="{FF2B5EF4-FFF2-40B4-BE49-F238E27FC236}">
                <a16:creationId xmlns:a16="http://schemas.microsoft.com/office/drawing/2014/main" id="{DACB7B4E-E16B-F421-61A2-1D658D21D2DE}"/>
              </a:ext>
            </a:extLst>
          </p:cNvPr>
          <p:cNvPicPr preferRelativeResize="0"/>
          <p:nvPr/>
        </p:nvPicPr>
        <p:blipFill rotWithShape="1">
          <a:blip r:embed="rId5">
            <a:alphaModFix/>
          </a:blip>
          <a:srcRect/>
          <a:stretch/>
        </p:blipFill>
        <p:spPr>
          <a:xfrm>
            <a:off x="975598" y="5855118"/>
            <a:ext cx="421111" cy="421111"/>
          </a:xfrm>
          <a:prstGeom prst="rect">
            <a:avLst/>
          </a:prstGeom>
          <a:noFill/>
          <a:ln>
            <a:noFill/>
          </a:ln>
        </p:spPr>
      </p:pic>
      <p:pic>
        <p:nvPicPr>
          <p:cNvPr id="8" name="Google Shape;37;p1" descr="Smart Phone with solid fill">
            <a:extLst>
              <a:ext uri="{FF2B5EF4-FFF2-40B4-BE49-F238E27FC236}">
                <a16:creationId xmlns:a16="http://schemas.microsoft.com/office/drawing/2014/main" id="{BBB9C226-2525-F31F-5E81-F0FC80BAE815}"/>
              </a:ext>
            </a:extLst>
          </p:cNvPr>
          <p:cNvPicPr preferRelativeResize="0"/>
          <p:nvPr/>
        </p:nvPicPr>
        <p:blipFill rotWithShape="1">
          <a:blip r:embed="rId6">
            <a:alphaModFix/>
          </a:blip>
          <a:srcRect/>
          <a:stretch/>
        </p:blipFill>
        <p:spPr>
          <a:xfrm>
            <a:off x="967284" y="6457467"/>
            <a:ext cx="437738" cy="4377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Google Shape;75;p3"/>
          <p:cNvSpPr txBox="1"/>
          <p:nvPr/>
        </p:nvSpPr>
        <p:spPr>
          <a:xfrm>
            <a:off x="345241" y="2297160"/>
            <a:ext cx="2103067" cy="10960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a:solidFill>
                  <a:srgbClr val="00ABC8"/>
                </a:solidFill>
                <a:latin typeface="+mj-lt"/>
                <a:ea typeface="Calibri"/>
                <a:cs typeface="Calibri"/>
                <a:sym typeface="Calibri"/>
              </a:rPr>
              <a:t>Messages</a:t>
            </a:r>
            <a:endParaRPr b="1" i="0" u="none" strike="noStrike" cap="none">
              <a:solidFill>
                <a:srgbClr val="00ABC8"/>
              </a:solidFill>
              <a:latin typeface="+mj-lt"/>
              <a:ea typeface="Calibri"/>
              <a:cs typeface="Calibri"/>
              <a:sym typeface="Calibri"/>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Read, reply, and create secure text and voice messages with attachments. Access current or archived messages with a swipe of the toggle.</a:t>
            </a:r>
            <a:endParaRPr sz="1200" b="0" i="0" u="none" strike="noStrike" cap="none">
              <a:solidFill>
                <a:schemeClr val="tx1"/>
              </a:solidFill>
              <a:latin typeface="+mn-lt"/>
              <a:ea typeface="Calibri"/>
              <a:cs typeface="Calibri"/>
              <a:sym typeface="Calibri"/>
            </a:endParaRPr>
          </a:p>
        </p:txBody>
      </p:sp>
      <p:sp>
        <p:nvSpPr>
          <p:cNvPr id="76" name="Google Shape;76;p3"/>
          <p:cNvSpPr txBox="1"/>
          <p:nvPr/>
        </p:nvSpPr>
        <p:spPr>
          <a:xfrm>
            <a:off x="220980" y="999132"/>
            <a:ext cx="7330440" cy="369291"/>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4076"/>
              </a:buClr>
              <a:buSzPts val="2000"/>
              <a:buFont typeface="Calibri"/>
              <a:buNone/>
            </a:pPr>
            <a:r>
              <a:rPr lang="en-US" sz="1800" b="1" i="0" u="none" strike="noStrike" cap="none">
                <a:solidFill>
                  <a:srgbClr val="00ABC8"/>
                </a:solidFill>
                <a:latin typeface="+mj-lt"/>
                <a:ea typeface="Calibri"/>
                <a:cs typeface="Calibri"/>
                <a:sym typeface="Calibri"/>
              </a:rPr>
              <a:t>Complete Control At Each User’s Fingertips</a:t>
            </a:r>
            <a:endParaRPr sz="1800" b="1" i="0" u="none" strike="noStrike" cap="none">
              <a:solidFill>
                <a:srgbClr val="00ABC8"/>
              </a:solidFill>
              <a:latin typeface="+mj-lt"/>
              <a:ea typeface="Calibri"/>
              <a:cs typeface="Calibri"/>
              <a:sym typeface="Calibri"/>
            </a:endParaRPr>
          </a:p>
        </p:txBody>
      </p:sp>
      <p:sp>
        <p:nvSpPr>
          <p:cNvPr id="77" name="Google Shape;77;p3"/>
          <p:cNvSpPr txBox="1"/>
          <p:nvPr/>
        </p:nvSpPr>
        <p:spPr>
          <a:xfrm>
            <a:off x="345241" y="4483463"/>
            <a:ext cx="2085675" cy="12150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j-lt"/>
                <a:ea typeface="Calibri"/>
                <a:cs typeface="Calibri"/>
                <a:sym typeface="Calibri"/>
              </a:rPr>
              <a:t>Directory</a:t>
            </a:r>
            <a:endParaRPr>
              <a:solidFill>
                <a:srgbClr val="00ABC8"/>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Locate providers and staff, view schedules, and confirm who is on-call</a:t>
            </a:r>
            <a:r>
              <a:rPr lang="en-US" sz="1200" b="0" i="0" u="none" strike="noStrike" cap="none">
                <a:solidFill>
                  <a:schemeClr val="tx1"/>
                </a:solidFill>
                <a:latin typeface="Calibri"/>
                <a:ea typeface="Calibri"/>
                <a:cs typeface="Calibri"/>
                <a:sym typeface="Calibri"/>
              </a:rPr>
              <a:t>.  </a:t>
            </a:r>
            <a:endParaRPr sz="1200">
              <a:solidFill>
                <a:schemeClr val="tx1"/>
              </a:solidFill>
            </a:endParaRPr>
          </a:p>
        </p:txBody>
      </p:sp>
      <p:sp>
        <p:nvSpPr>
          <p:cNvPr id="78" name="Google Shape;78;p3"/>
          <p:cNvSpPr txBox="1"/>
          <p:nvPr/>
        </p:nvSpPr>
        <p:spPr>
          <a:xfrm>
            <a:off x="331386" y="6191250"/>
            <a:ext cx="2085675" cy="14399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j-lt"/>
                <a:ea typeface="Calibri"/>
                <a:cs typeface="Calibri"/>
                <a:sym typeface="Calibri"/>
              </a:rPr>
              <a:t>Dialer</a:t>
            </a:r>
            <a:endParaRPr>
              <a:solidFill>
                <a:srgbClr val="00ABC8"/>
              </a:solidFill>
              <a:latin typeface="+mj-lt"/>
            </a:endParaRPr>
          </a:p>
          <a:p>
            <a:pPr marL="0" marR="0" lvl="0" indent="0" algn="l" rtl="0">
              <a:lnSpc>
                <a:spcPct val="100000"/>
              </a:lnSpc>
              <a:spcBef>
                <a:spcPts val="1000"/>
              </a:spcBef>
              <a:spcAft>
                <a:spcPts val="0"/>
              </a:spcAft>
              <a:buClr>
                <a:schemeClr val="dk1"/>
              </a:buClr>
              <a:buSzPts val="1200"/>
              <a:buFont typeface="Calibri"/>
              <a:buNone/>
            </a:pPr>
            <a:r>
              <a:rPr lang="en-US" sz="1200">
                <a:solidFill>
                  <a:schemeClr val="tx1"/>
                </a:solidFill>
                <a:latin typeface="+mj-lt"/>
                <a:ea typeface="Calibri"/>
                <a:cs typeface="Calibri"/>
                <a:sym typeface="Calibri"/>
              </a:rPr>
              <a:t>Dial the phone number of the individual you wish to reach. Your facility’s dispatch number will display instead of your personal number, so your privacy is protected.</a:t>
            </a:r>
            <a:endParaRPr sz="1200" i="0" u="none" strike="noStrike" cap="none">
              <a:solidFill>
                <a:schemeClr val="tx1"/>
              </a:solidFill>
              <a:latin typeface="+mj-lt"/>
              <a:ea typeface="Calibri"/>
              <a:cs typeface="Calibri"/>
              <a:sym typeface="Calibri"/>
            </a:endParaRPr>
          </a:p>
        </p:txBody>
      </p:sp>
      <p:sp>
        <p:nvSpPr>
          <p:cNvPr id="79" name="Google Shape;79;p3"/>
          <p:cNvSpPr txBox="1"/>
          <p:nvPr/>
        </p:nvSpPr>
        <p:spPr>
          <a:xfrm>
            <a:off x="5692775" y="2414420"/>
            <a:ext cx="1885223" cy="10778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j-lt"/>
                <a:ea typeface="Calibri"/>
                <a:cs typeface="Calibri"/>
                <a:sym typeface="Calibri"/>
              </a:rPr>
              <a:t>Patients</a:t>
            </a:r>
            <a:endParaRPr>
              <a:solidFill>
                <a:srgbClr val="00ABC8"/>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a:solidFill>
                  <a:schemeClr val="tx1"/>
                </a:solidFill>
                <a:latin typeface="+mn-lt"/>
                <a:ea typeface="Calibri"/>
                <a:cs typeface="Calibri"/>
                <a:sym typeface="Calibri"/>
              </a:rPr>
              <a:t>View your patient(s) or all patients and care team assignments. Join/leave a patient’s care team. Initiate messages regarding the patient to their entire care team or a specific individual.</a:t>
            </a:r>
            <a:endParaRPr sz="1200" b="0" i="0" u="none" strike="noStrike" cap="none">
              <a:solidFill>
                <a:schemeClr val="tx1"/>
              </a:solidFill>
              <a:latin typeface="+mn-lt"/>
              <a:ea typeface="Calibri"/>
              <a:cs typeface="Calibri"/>
              <a:sym typeface="Calibri"/>
            </a:endParaRPr>
          </a:p>
        </p:txBody>
      </p:sp>
      <p:sp>
        <p:nvSpPr>
          <p:cNvPr id="80" name="Google Shape;80;p3"/>
          <p:cNvSpPr txBox="1"/>
          <p:nvPr/>
        </p:nvSpPr>
        <p:spPr>
          <a:xfrm>
            <a:off x="5692775" y="4483463"/>
            <a:ext cx="1885223" cy="1413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a:solidFill>
                  <a:srgbClr val="00ABC8"/>
                </a:solidFill>
                <a:latin typeface="+mj-lt"/>
                <a:ea typeface="Calibri"/>
                <a:cs typeface="Calibri"/>
                <a:sym typeface="Calibri"/>
              </a:rPr>
              <a:t>News</a:t>
            </a:r>
            <a:endParaRPr b="1" i="0" u="none" strike="noStrike" cap="none">
              <a:solidFill>
                <a:srgbClr val="00ABC8"/>
              </a:solidFill>
              <a:latin typeface="+mj-lt"/>
              <a:ea typeface="Calibri"/>
              <a:cs typeface="Calibri"/>
              <a:sym typeface="Calibri"/>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See informational announcements and news broadcasted from your facility.</a:t>
            </a:r>
            <a:endParaRPr sz="1200">
              <a:solidFill>
                <a:schemeClr val="tx1"/>
              </a:solidFill>
              <a:latin typeface="+mn-lt"/>
            </a:endParaRPr>
          </a:p>
        </p:txBody>
      </p:sp>
      <p:sp>
        <p:nvSpPr>
          <p:cNvPr id="81" name="Google Shape;81;p3"/>
          <p:cNvSpPr txBox="1"/>
          <p:nvPr/>
        </p:nvSpPr>
        <p:spPr>
          <a:xfrm>
            <a:off x="3575828" y="9701880"/>
            <a:ext cx="620744"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BAFDE"/>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84" name="Google Shape;84;p3"/>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2</a:t>
            </a:r>
            <a:endParaRPr/>
          </a:p>
        </p:txBody>
      </p:sp>
      <p:pic>
        <p:nvPicPr>
          <p:cNvPr id="13" name="Picture 12">
            <a:extLst>
              <a:ext uri="{FF2B5EF4-FFF2-40B4-BE49-F238E27FC236}">
                <a16:creationId xmlns:a16="http://schemas.microsoft.com/office/drawing/2014/main" id="{27115169-BC14-7DB2-8EEA-79A9DCD6503E}"/>
              </a:ext>
            </a:extLst>
          </p:cNvPr>
          <p:cNvPicPr>
            <a:picLocks noChangeAspect="1"/>
          </p:cNvPicPr>
          <p:nvPr/>
        </p:nvPicPr>
        <p:blipFill>
          <a:blip r:embed="rId3"/>
          <a:stretch>
            <a:fillRect/>
          </a:stretch>
        </p:blipFill>
        <p:spPr>
          <a:xfrm>
            <a:off x="2471741" y="1850009"/>
            <a:ext cx="2959269" cy="6417692"/>
          </a:xfrm>
          <a:prstGeom prst="round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D64CB69C-7CBC-62A3-CD8F-1BC80E1D73FA}"/>
              </a:ext>
            </a:extLst>
          </p:cNvPr>
          <p:cNvPicPr>
            <a:picLocks noChangeAspect="1"/>
          </p:cNvPicPr>
          <p:nvPr/>
        </p:nvPicPr>
        <p:blipFill>
          <a:blip r:embed="rId4"/>
          <a:srcRect t="47654" b="23650"/>
          <a:stretch/>
        </p:blipFill>
        <p:spPr>
          <a:xfrm>
            <a:off x="2471741" y="2955365"/>
            <a:ext cx="2959269" cy="19733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CE8A2E78-1308-C9F4-56E1-E85EB06DE952}"/>
              </a:ext>
            </a:extLst>
          </p:cNvPr>
          <p:cNvPicPr>
            <a:picLocks noChangeAspect="1"/>
          </p:cNvPicPr>
          <p:nvPr/>
        </p:nvPicPr>
        <p:blipFill>
          <a:blip r:embed="rId3"/>
          <a:stretch>
            <a:fillRect/>
          </a:stretch>
        </p:blipFill>
        <p:spPr>
          <a:xfrm>
            <a:off x="2557271" y="2184381"/>
            <a:ext cx="2962656" cy="6425037"/>
          </a:xfrm>
          <a:prstGeom prst="roundRect">
            <a:avLst/>
          </a:prstGeom>
          <a:effectLst>
            <a:outerShdw blurRad="50800" dist="38100" dir="5400000" algn="t" rotWithShape="0">
              <a:prstClr val="black">
                <a:alpha val="40000"/>
              </a:prstClr>
            </a:outerShdw>
          </a:effectLst>
        </p:spPr>
      </p:pic>
      <p:sp>
        <p:nvSpPr>
          <p:cNvPr id="91" name="Google Shape;91;p4"/>
          <p:cNvSpPr txBox="1"/>
          <p:nvPr/>
        </p:nvSpPr>
        <p:spPr>
          <a:xfrm>
            <a:off x="345241" y="2414420"/>
            <a:ext cx="2024579" cy="8797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a:solidFill>
                  <a:srgbClr val="00ABC8"/>
                </a:solidFill>
                <a:latin typeface="+mj-lt"/>
                <a:ea typeface="Calibri"/>
                <a:cs typeface="Calibri"/>
                <a:sym typeface="Calibri"/>
              </a:rPr>
              <a:t>Status</a:t>
            </a:r>
            <a:endParaRPr b="1" i="0" u="none" strike="noStrike" cap="none">
              <a:solidFill>
                <a:srgbClr val="00ABC8"/>
              </a:solidFill>
              <a:latin typeface="+mj-lt"/>
              <a:ea typeface="Calibri"/>
              <a:cs typeface="Calibri"/>
              <a:sym typeface="Calibri"/>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Adjust your status from ‘online’ to ‘do not disturb’ with a quick toggle.</a:t>
            </a:r>
            <a:endParaRPr sz="1200" b="0" i="0" u="none" strike="noStrike" cap="none">
              <a:solidFill>
                <a:schemeClr val="tx1"/>
              </a:solidFill>
              <a:latin typeface="+mn-lt"/>
              <a:ea typeface="Calibri"/>
              <a:cs typeface="Calibri"/>
              <a:sym typeface="Calibri"/>
            </a:endParaRPr>
          </a:p>
        </p:txBody>
      </p:sp>
      <p:sp>
        <p:nvSpPr>
          <p:cNvPr id="92" name="Google Shape;92;p4"/>
          <p:cNvSpPr txBox="1"/>
          <p:nvPr/>
        </p:nvSpPr>
        <p:spPr>
          <a:xfrm>
            <a:off x="220980" y="1165387"/>
            <a:ext cx="7330440" cy="369291"/>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4076"/>
              </a:buClr>
              <a:buSzPts val="2000"/>
              <a:buFont typeface="Calibri"/>
              <a:buNone/>
            </a:pPr>
            <a:r>
              <a:rPr lang="en-US" sz="1800" b="1" i="0" u="none" strike="noStrike" cap="none">
                <a:solidFill>
                  <a:srgbClr val="00ABC8"/>
                </a:solidFill>
                <a:latin typeface="+mj-lt"/>
                <a:ea typeface="Calibri"/>
                <a:cs typeface="Calibri" panose="020F0502020204030204" pitchFamily="34" charset="0"/>
                <a:sym typeface="Calibri"/>
              </a:rPr>
              <a:t>Complete Control At Each User’s Fingertips </a:t>
            </a:r>
            <a:r>
              <a:rPr lang="en-US" sz="1800" b="1" i="1" u="none" strike="noStrike" cap="none">
                <a:solidFill>
                  <a:srgbClr val="00ABC8"/>
                </a:solidFill>
                <a:latin typeface="+mj-lt"/>
                <a:ea typeface="Calibri"/>
                <a:cs typeface="Calibri" panose="020F0502020204030204" pitchFamily="34" charset="0"/>
                <a:sym typeface="Calibri"/>
              </a:rPr>
              <a:t>continued</a:t>
            </a:r>
            <a:endParaRPr sz="1800" b="1" i="0" u="none" strike="noStrike" cap="none">
              <a:solidFill>
                <a:srgbClr val="00ABC8"/>
              </a:solidFill>
              <a:latin typeface="+mj-lt"/>
              <a:ea typeface="Calibri"/>
              <a:cs typeface="Calibri" panose="020F0502020204030204" pitchFamily="34" charset="0"/>
              <a:sym typeface="Calibri"/>
            </a:endParaRPr>
          </a:p>
        </p:txBody>
      </p:sp>
      <p:sp>
        <p:nvSpPr>
          <p:cNvPr id="93" name="Google Shape;93;p4"/>
          <p:cNvSpPr txBox="1"/>
          <p:nvPr/>
        </p:nvSpPr>
        <p:spPr>
          <a:xfrm>
            <a:off x="345241" y="3477296"/>
            <a:ext cx="2085675" cy="12150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j-lt"/>
                <a:ea typeface="Calibri"/>
                <a:cs typeface="Calibri"/>
                <a:sym typeface="Calibri"/>
              </a:rPr>
              <a:t>Auto Response</a:t>
            </a:r>
            <a:endParaRPr>
              <a:solidFill>
                <a:srgbClr val="00ABC8"/>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a:solidFill>
                  <a:schemeClr val="tx1"/>
                </a:solidFill>
                <a:latin typeface="+mn-lt"/>
                <a:ea typeface="Calibri"/>
                <a:cs typeface="Calibri"/>
                <a:sym typeface="Calibri"/>
              </a:rPr>
              <a:t>Enable</a:t>
            </a:r>
            <a:r>
              <a:rPr lang="en-US" sz="1200" b="0" i="0" u="none" strike="noStrike" cap="none">
                <a:solidFill>
                  <a:schemeClr val="tx1"/>
                </a:solidFill>
                <a:latin typeface="+mn-lt"/>
                <a:ea typeface="Calibri"/>
                <a:cs typeface="Calibri"/>
                <a:sym typeface="Calibri"/>
              </a:rPr>
              <a:t> a predefined or custom automatic response to messages received</a:t>
            </a:r>
            <a:r>
              <a:rPr lang="en-US" sz="1200" b="0" i="0" u="none" strike="noStrike" cap="none">
                <a:solidFill>
                  <a:schemeClr val="tx1"/>
                </a:solidFill>
                <a:latin typeface="Calibri"/>
                <a:ea typeface="Calibri"/>
                <a:cs typeface="Calibri"/>
                <a:sym typeface="Calibri"/>
              </a:rPr>
              <a:t>. </a:t>
            </a:r>
            <a:endParaRPr>
              <a:solidFill>
                <a:schemeClr val="tx1"/>
              </a:solidFill>
            </a:endParaRPr>
          </a:p>
        </p:txBody>
      </p:sp>
      <p:sp>
        <p:nvSpPr>
          <p:cNvPr id="94" name="Google Shape;94;p4"/>
          <p:cNvSpPr txBox="1"/>
          <p:nvPr/>
        </p:nvSpPr>
        <p:spPr>
          <a:xfrm>
            <a:off x="350131" y="4592038"/>
            <a:ext cx="2112412" cy="14242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j-lt"/>
                <a:ea typeface="Calibri"/>
                <a:cs typeface="Calibri"/>
                <a:sym typeface="Calibri"/>
              </a:rPr>
              <a:t>Forward Pages</a:t>
            </a:r>
            <a:endParaRPr>
              <a:solidFill>
                <a:srgbClr val="00ABC8"/>
              </a:solidFill>
              <a:latin typeface="+mj-lt"/>
            </a:endParaRPr>
          </a:p>
          <a:p>
            <a:pPr marL="0" marR="0" lvl="0" indent="0" algn="l" rtl="0">
              <a:lnSpc>
                <a:spcPct val="100000"/>
              </a:lnSpc>
              <a:spcBef>
                <a:spcPts val="1000"/>
              </a:spcBef>
              <a:spcAft>
                <a:spcPts val="0"/>
              </a:spcAft>
              <a:buClr>
                <a:schemeClr val="dk1"/>
              </a:buClr>
              <a:buSzPts val="1200"/>
              <a:buFont typeface="Calibri"/>
              <a:buNone/>
            </a:pPr>
            <a:r>
              <a:rPr lang="en-US" sz="1200">
                <a:solidFill>
                  <a:schemeClr val="tx1"/>
                </a:solidFill>
                <a:latin typeface="+mn-lt"/>
                <a:ea typeface="Calibri"/>
                <a:cs typeface="Calibri"/>
                <a:sym typeface="Calibri"/>
              </a:rPr>
              <a:t>Enable message forwarding to another individual or broadcast group.</a:t>
            </a:r>
            <a:endParaRPr sz="1200" i="0" u="none" strike="noStrike" cap="none">
              <a:solidFill>
                <a:schemeClr val="tx1"/>
              </a:solidFill>
              <a:latin typeface="+mn-lt"/>
              <a:ea typeface="Calibri"/>
              <a:cs typeface="Calibri"/>
              <a:sym typeface="Calibri"/>
            </a:endParaRPr>
          </a:p>
        </p:txBody>
      </p:sp>
      <p:sp>
        <p:nvSpPr>
          <p:cNvPr id="95" name="Google Shape;95;p4"/>
          <p:cNvSpPr txBox="1"/>
          <p:nvPr/>
        </p:nvSpPr>
        <p:spPr>
          <a:xfrm>
            <a:off x="352531" y="5766013"/>
            <a:ext cx="2078386" cy="10778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j-lt"/>
                <a:ea typeface="Calibri"/>
                <a:cs typeface="Calibri"/>
                <a:sym typeface="Calibri"/>
              </a:rPr>
              <a:t>My Rules</a:t>
            </a:r>
            <a:endParaRPr>
              <a:solidFill>
                <a:srgbClr val="00ABC8"/>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Enable rules that can be used to provide an auto response and forwarding of messages for a specific timeframe.</a:t>
            </a:r>
            <a:endParaRPr sz="1200">
              <a:solidFill>
                <a:schemeClr val="tx1"/>
              </a:solidFill>
              <a:latin typeface="+mn-lt"/>
            </a:endParaRPr>
          </a:p>
        </p:txBody>
      </p:sp>
      <p:sp>
        <p:nvSpPr>
          <p:cNvPr id="96" name="Google Shape;96;p4"/>
          <p:cNvSpPr txBox="1"/>
          <p:nvPr/>
        </p:nvSpPr>
        <p:spPr>
          <a:xfrm>
            <a:off x="5653676" y="2367853"/>
            <a:ext cx="1930083" cy="1413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a:solidFill>
                  <a:srgbClr val="00ABC8"/>
                </a:solidFill>
                <a:latin typeface="Calibri"/>
                <a:ea typeface="Calibri"/>
                <a:cs typeface="Calibri"/>
                <a:sym typeface="Calibri"/>
              </a:rPr>
              <a:t>Reach*</a:t>
            </a:r>
            <a:endParaRPr b="1" i="0" u="none" strike="noStrike" cap="none">
              <a:solidFill>
                <a:srgbClr val="00ABC8"/>
              </a:solidFill>
              <a:latin typeface="Calibri"/>
              <a:ea typeface="Calibri"/>
              <a:cs typeface="Calibri"/>
              <a:sym typeface="Calibri"/>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Connect with patients and </a:t>
            </a:r>
            <a:r>
              <a:rPr lang="en-US" sz="1200">
                <a:solidFill>
                  <a:schemeClr val="tx1"/>
                </a:solidFill>
                <a:latin typeface="+mn-lt"/>
                <a:ea typeface="Calibri"/>
                <a:cs typeface="Calibri"/>
                <a:sym typeface="Calibri"/>
              </a:rPr>
              <a:t>their family members via messages or video direct to their personal devices.</a:t>
            </a:r>
            <a:endParaRPr sz="1200" b="0" i="0" u="none" strike="noStrike" cap="none">
              <a:solidFill>
                <a:schemeClr val="tx1"/>
              </a:solidFill>
              <a:latin typeface="+mn-lt"/>
              <a:ea typeface="Calibri"/>
              <a:cs typeface="Calibri"/>
              <a:sym typeface="Calibri"/>
            </a:endParaRPr>
          </a:p>
        </p:txBody>
      </p:sp>
      <p:sp>
        <p:nvSpPr>
          <p:cNvPr id="97" name="Google Shape;97;p4"/>
          <p:cNvSpPr txBox="1"/>
          <p:nvPr/>
        </p:nvSpPr>
        <p:spPr>
          <a:xfrm>
            <a:off x="352531" y="7244067"/>
            <a:ext cx="2085675" cy="12150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n-lt"/>
                <a:ea typeface="Calibri"/>
                <a:cs typeface="Calibri"/>
                <a:sym typeface="Calibri"/>
              </a:rPr>
              <a:t>Orders and Labs</a:t>
            </a:r>
            <a:endParaRPr>
              <a:solidFill>
                <a:srgbClr val="00ABC8"/>
              </a:solidFill>
              <a:latin typeface="+mn-lt"/>
            </a:endParaRPr>
          </a:p>
          <a:p>
            <a:pPr marL="0" marR="0" lvl="0" indent="0" algn="l" rtl="0">
              <a:lnSpc>
                <a:spcPct val="100000"/>
              </a:lnSpc>
              <a:spcBef>
                <a:spcPts val="1000"/>
              </a:spcBef>
              <a:spcAft>
                <a:spcPts val="0"/>
              </a:spcAft>
              <a:buClr>
                <a:schemeClr val="dk1"/>
              </a:buClr>
              <a:buSzPts val="1200"/>
              <a:buFont typeface="Calibri"/>
              <a:buNone/>
            </a:pPr>
            <a:r>
              <a:rPr lang="en-US" sz="1200" i="0" u="none" strike="noStrike" cap="none">
                <a:solidFill>
                  <a:schemeClr val="tx1"/>
                </a:solidFill>
                <a:latin typeface="+mn-lt"/>
                <a:ea typeface="Calibri"/>
                <a:cs typeface="Calibri"/>
                <a:sym typeface="Calibri"/>
              </a:rPr>
              <a:t>Enable and set </a:t>
            </a:r>
            <a:r>
              <a:rPr lang="en-US" sz="1200">
                <a:solidFill>
                  <a:schemeClr val="tx1"/>
                </a:solidFill>
                <a:latin typeface="+mn-lt"/>
                <a:ea typeface="Calibri"/>
                <a:cs typeface="Calibri"/>
                <a:sym typeface="Calibri"/>
              </a:rPr>
              <a:t>priorities or statuses to receive orders and lab notifications for patients.</a:t>
            </a:r>
            <a:endParaRPr sz="1200" i="0" u="none" strike="noStrike" cap="none">
              <a:solidFill>
                <a:schemeClr val="tx1"/>
              </a:solidFill>
              <a:latin typeface="+mn-lt"/>
              <a:ea typeface="Calibri"/>
              <a:cs typeface="Calibri"/>
              <a:sym typeface="Calibri"/>
            </a:endParaRPr>
          </a:p>
        </p:txBody>
      </p:sp>
      <p:sp>
        <p:nvSpPr>
          <p:cNvPr id="98" name="Google Shape;98;p4"/>
          <p:cNvSpPr txBox="1"/>
          <p:nvPr/>
        </p:nvSpPr>
        <p:spPr>
          <a:xfrm>
            <a:off x="5621337" y="3753521"/>
            <a:ext cx="1953424" cy="1413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j-lt"/>
                <a:ea typeface="Calibri"/>
                <a:cs typeface="Calibri"/>
                <a:sym typeface="Calibri"/>
              </a:rPr>
              <a:t>Profile</a:t>
            </a:r>
            <a:endParaRPr>
              <a:solidFill>
                <a:srgbClr val="00ABC8"/>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View your personal profile, change your photo or edit your first/last name.</a:t>
            </a:r>
            <a:endParaRPr sz="1200">
              <a:solidFill>
                <a:schemeClr val="tx1"/>
              </a:solidFill>
              <a:latin typeface="+mn-lt"/>
            </a:endParaRPr>
          </a:p>
        </p:txBody>
      </p:sp>
      <p:sp>
        <p:nvSpPr>
          <p:cNvPr id="99" name="Google Shape;99;p4"/>
          <p:cNvSpPr txBox="1"/>
          <p:nvPr/>
        </p:nvSpPr>
        <p:spPr>
          <a:xfrm>
            <a:off x="5621337" y="4954516"/>
            <a:ext cx="1953424" cy="1508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j-lt"/>
                <a:ea typeface="Calibri"/>
                <a:cs typeface="Calibri"/>
                <a:sym typeface="Calibri"/>
              </a:rPr>
              <a:t>Settings</a:t>
            </a:r>
            <a:endParaRPr>
              <a:solidFill>
                <a:srgbClr val="00ABC8"/>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Customize your alert, call, message, and security settings.</a:t>
            </a:r>
            <a:endParaRPr sz="1200">
              <a:solidFill>
                <a:schemeClr val="tx1"/>
              </a:solidFill>
              <a:latin typeface="+mn-lt"/>
            </a:endParaRPr>
          </a:p>
        </p:txBody>
      </p:sp>
      <p:sp>
        <p:nvSpPr>
          <p:cNvPr id="100" name="Google Shape;100;p4"/>
          <p:cNvSpPr txBox="1"/>
          <p:nvPr/>
        </p:nvSpPr>
        <p:spPr>
          <a:xfrm>
            <a:off x="5630452" y="6016286"/>
            <a:ext cx="2146499" cy="1413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j-lt"/>
                <a:ea typeface="Calibri"/>
                <a:cs typeface="Calibri"/>
                <a:sym typeface="Calibri"/>
              </a:rPr>
              <a:t>Email Support</a:t>
            </a:r>
            <a:endParaRPr>
              <a:solidFill>
                <a:srgbClr val="00ABC8"/>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Contact PerfectServe Clinical Collaboration Support through email.</a:t>
            </a:r>
            <a:endParaRPr>
              <a:solidFill>
                <a:schemeClr val="tx1"/>
              </a:solidFill>
              <a:latin typeface="+mn-lt"/>
            </a:endParaRPr>
          </a:p>
        </p:txBody>
      </p:sp>
      <p:sp>
        <p:nvSpPr>
          <p:cNvPr id="101" name="Google Shape;101;p4"/>
          <p:cNvSpPr txBox="1"/>
          <p:nvPr/>
        </p:nvSpPr>
        <p:spPr>
          <a:xfrm>
            <a:off x="5621337" y="7038975"/>
            <a:ext cx="1994762" cy="14522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4076"/>
              </a:buClr>
              <a:buSzPts val="1400"/>
              <a:buFont typeface="Calibri"/>
              <a:buNone/>
            </a:pPr>
            <a:r>
              <a:rPr lang="en-US" b="1" i="0" u="none" strike="noStrike" cap="none">
                <a:solidFill>
                  <a:srgbClr val="00ABC8"/>
                </a:solidFill>
                <a:latin typeface="+mj-lt"/>
                <a:ea typeface="Calibri"/>
                <a:cs typeface="Calibri"/>
                <a:sym typeface="Calibri"/>
              </a:rPr>
              <a:t>Request Callback</a:t>
            </a:r>
            <a:endParaRPr>
              <a:solidFill>
                <a:srgbClr val="00ABC8"/>
              </a:solidFill>
              <a:latin typeface="+mj-lt"/>
            </a:endParaRPr>
          </a:p>
          <a:p>
            <a:pPr marL="0" marR="0" lvl="0" indent="0" algn="l" rtl="0">
              <a:lnSpc>
                <a:spcPct val="100000"/>
              </a:lnSpc>
              <a:spcBef>
                <a:spcPts val="50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Contact PerfectServe Clinical Collaboration Support through a phone call and request a callback for assistance.</a:t>
            </a:r>
            <a:endParaRPr sz="1200">
              <a:solidFill>
                <a:schemeClr val="tx1"/>
              </a:solidFill>
              <a:latin typeface="+mn-lt"/>
            </a:endParaRPr>
          </a:p>
        </p:txBody>
      </p:sp>
      <p:sp>
        <p:nvSpPr>
          <p:cNvPr id="102" name="Google Shape;102;p4"/>
          <p:cNvSpPr txBox="1"/>
          <p:nvPr/>
        </p:nvSpPr>
        <p:spPr>
          <a:xfrm>
            <a:off x="3575828" y="9701880"/>
            <a:ext cx="620744"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BAFDE"/>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103" name="Google Shape;103;p4"/>
          <p:cNvSpPr txBox="1"/>
          <p:nvPr/>
        </p:nvSpPr>
        <p:spPr>
          <a:xfrm>
            <a:off x="602324" y="8948184"/>
            <a:ext cx="2178976" cy="1413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chemeClr val="tx1"/>
                </a:solidFill>
                <a:latin typeface="+mn-lt"/>
                <a:ea typeface="Calibri"/>
                <a:cs typeface="Calibri"/>
                <a:sym typeface="Calibri"/>
              </a:rPr>
              <a:t>*This is an add-on module that may not apply to your facility.</a:t>
            </a:r>
            <a:endParaRPr>
              <a:solidFill>
                <a:schemeClr val="tx1"/>
              </a:solidFill>
              <a:latin typeface="+mn-lt"/>
            </a:endParaRPr>
          </a:p>
        </p:txBody>
      </p:sp>
      <p:sp>
        <p:nvSpPr>
          <p:cNvPr id="105" name="Google Shape;105;p4"/>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a:extLst>
              <a:ext uri="{FF2B5EF4-FFF2-40B4-BE49-F238E27FC236}">
                <a16:creationId xmlns:a16="http://schemas.microsoft.com/office/drawing/2014/main" id="{65418217-885F-2B75-7443-AE7CF0DD8C16}"/>
              </a:ext>
            </a:extLst>
          </p:cNvPr>
          <p:cNvPicPr>
            <a:picLocks noChangeAspect="1"/>
          </p:cNvPicPr>
          <p:nvPr/>
        </p:nvPicPr>
        <p:blipFill>
          <a:blip r:embed="rId3"/>
          <a:stretch>
            <a:fillRect/>
          </a:stretch>
        </p:blipFill>
        <p:spPr>
          <a:xfrm>
            <a:off x="5497117" y="5159703"/>
            <a:ext cx="2011680" cy="4362681"/>
          </a:xfrm>
          <a:prstGeom prst="round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D8FA39F3-DBD5-646C-1B6C-E351E44063FA}"/>
              </a:ext>
            </a:extLst>
          </p:cNvPr>
          <p:cNvPicPr>
            <a:picLocks noChangeAspect="1"/>
          </p:cNvPicPr>
          <p:nvPr/>
        </p:nvPicPr>
        <p:blipFill>
          <a:blip r:embed="rId4"/>
          <a:stretch>
            <a:fillRect/>
          </a:stretch>
        </p:blipFill>
        <p:spPr>
          <a:xfrm>
            <a:off x="5497117" y="621353"/>
            <a:ext cx="2011680" cy="4362681"/>
          </a:xfrm>
          <a:prstGeom prst="roundRect">
            <a:avLst/>
          </a:prstGeom>
          <a:effectLst>
            <a:outerShdw blurRad="50800" dist="38100" dir="5400000" algn="t" rotWithShape="0">
              <a:prstClr val="black">
                <a:alpha val="40000"/>
              </a:prstClr>
            </a:outerShdw>
          </a:effectLst>
        </p:spPr>
      </p:pic>
      <p:sp>
        <p:nvSpPr>
          <p:cNvPr id="115" name="Google Shape;115;p5"/>
          <p:cNvSpPr txBox="1">
            <a:spLocks noGrp="1"/>
          </p:cNvSpPr>
          <p:nvPr>
            <p:ph type="body" idx="1"/>
          </p:nvPr>
        </p:nvSpPr>
        <p:spPr>
          <a:xfrm>
            <a:off x="361950" y="601000"/>
            <a:ext cx="4562253" cy="880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4793"/>
              </a:buClr>
              <a:buSzPts val="1600"/>
              <a:buFont typeface="Calibri"/>
              <a:buNone/>
            </a:pPr>
            <a:r>
              <a:rPr lang="en-US" sz="1600" b="1">
                <a:solidFill>
                  <a:srgbClr val="00ABC8"/>
                </a:solidFill>
                <a:latin typeface="+mj-lt"/>
              </a:rPr>
              <a:t>Messages</a:t>
            </a:r>
            <a:endParaRPr sz="1600" b="1">
              <a:solidFill>
                <a:srgbClr val="00ABC8"/>
              </a:solidFill>
              <a:latin typeface="+mj-lt"/>
            </a:endParaRPr>
          </a:p>
          <a:p>
            <a:pPr marL="228600" lvl="0" indent="0" algn="l" rtl="0">
              <a:lnSpc>
                <a:spcPct val="90000"/>
              </a:lnSpc>
              <a:spcBef>
                <a:spcPts val="1000"/>
              </a:spcBef>
              <a:spcAft>
                <a:spcPts val="0"/>
              </a:spcAft>
              <a:buClr>
                <a:schemeClr val="dk1"/>
              </a:buClr>
              <a:buSzPts val="1200"/>
              <a:buFont typeface="Calibri"/>
              <a:buNone/>
            </a:pPr>
            <a:r>
              <a:rPr lang="en-US" sz="1200" b="0">
                <a:solidFill>
                  <a:schemeClr val="tx1"/>
                </a:solidFill>
                <a:latin typeface="+mn-lt"/>
                <a:ea typeface="Calibri"/>
                <a:cs typeface="Calibri"/>
                <a:sym typeface="Calibri"/>
              </a:rPr>
              <a:t>The Messages tab is where all messages are accessed.</a:t>
            </a:r>
            <a:endParaRPr sz="1200">
              <a:solidFill>
                <a:schemeClr val="tx1"/>
              </a:solidFill>
              <a:latin typeface="+mn-lt"/>
            </a:endParaRPr>
          </a:p>
          <a:p>
            <a:pPr marL="747713" lvl="3" indent="-171450" algn="l" rtl="0">
              <a:lnSpc>
                <a:spcPct val="90000"/>
              </a:lnSpc>
              <a:spcBef>
                <a:spcPts val="500"/>
              </a:spcBef>
              <a:spcAft>
                <a:spcPts val="0"/>
              </a:spcAft>
              <a:buClr>
                <a:schemeClr val="dk1"/>
              </a:buClr>
              <a:buSzPts val="1200"/>
              <a:buFont typeface="Arial"/>
              <a:buChar char="•"/>
            </a:pPr>
            <a:r>
              <a:rPr lang="en-US" sz="1200">
                <a:solidFill>
                  <a:schemeClr val="tx1"/>
                </a:solidFill>
                <a:latin typeface="+mn-lt"/>
                <a:ea typeface="Calibri"/>
                <a:cs typeface="Calibri"/>
                <a:sym typeface="Calibri"/>
              </a:rPr>
              <a:t>Select </a:t>
            </a:r>
            <a:r>
              <a:rPr lang="en-US" sz="1200" b="1">
                <a:solidFill>
                  <a:schemeClr val="tx1"/>
                </a:solidFill>
                <a:latin typeface="+mn-lt"/>
                <a:ea typeface="Calibri"/>
                <a:cs typeface="Calibri"/>
                <a:sym typeface="Calibri"/>
              </a:rPr>
              <a:t>Messages</a:t>
            </a:r>
            <a:r>
              <a:rPr lang="en-US" sz="1200">
                <a:solidFill>
                  <a:schemeClr val="tx1"/>
                </a:solidFill>
                <a:latin typeface="+mn-lt"/>
                <a:ea typeface="Calibri"/>
                <a:cs typeface="Calibri"/>
                <a:sym typeface="Calibri"/>
              </a:rPr>
              <a:t> to see a list of your existing messages, or to start a new one.</a:t>
            </a:r>
            <a:endParaRPr sz="1200">
              <a:solidFill>
                <a:schemeClr val="tx1"/>
              </a:solidFill>
              <a:latin typeface="+mn-lt"/>
            </a:endParaRPr>
          </a:p>
          <a:p>
            <a:pPr marL="747713" lvl="3" indent="-171450" algn="l" rtl="0">
              <a:lnSpc>
                <a:spcPct val="90000"/>
              </a:lnSpc>
              <a:spcBef>
                <a:spcPts val="500"/>
              </a:spcBef>
              <a:spcAft>
                <a:spcPts val="0"/>
              </a:spcAft>
              <a:buClr>
                <a:schemeClr val="dk1"/>
              </a:buClr>
              <a:buSzPts val="1200"/>
              <a:buFont typeface="Arial"/>
              <a:buChar char="•"/>
            </a:pPr>
            <a:r>
              <a:rPr lang="en-US" sz="1200" b="0">
                <a:solidFill>
                  <a:schemeClr val="tx1"/>
                </a:solidFill>
                <a:latin typeface="+mn-lt"/>
                <a:ea typeface="Calibri"/>
                <a:cs typeface="Calibri"/>
                <a:sym typeface="Calibri"/>
              </a:rPr>
              <a:t>Along th</a:t>
            </a:r>
            <a:r>
              <a:rPr lang="en-US" sz="1200">
                <a:solidFill>
                  <a:schemeClr val="tx1"/>
                </a:solidFill>
                <a:latin typeface="+mn-lt"/>
                <a:ea typeface="Calibri"/>
                <a:cs typeface="Calibri"/>
                <a:sym typeface="Calibri"/>
              </a:rPr>
              <a:t>e left side of the Messages are icons that designate message status.</a:t>
            </a:r>
            <a:endParaRPr sz="1200">
              <a:solidFill>
                <a:schemeClr val="tx1"/>
              </a:solidFill>
              <a:latin typeface="+mn-lt"/>
            </a:endParaRPr>
          </a:p>
          <a:p>
            <a:pPr marL="685800" lvl="4" indent="0" algn="l" rtl="0">
              <a:lnSpc>
                <a:spcPct val="90000"/>
              </a:lnSpc>
              <a:spcBef>
                <a:spcPts val="500"/>
              </a:spcBef>
              <a:spcAft>
                <a:spcPts val="0"/>
              </a:spcAft>
              <a:buClr>
                <a:schemeClr val="accent1"/>
              </a:buClr>
              <a:buSzPts val="1200"/>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b="1">
                <a:solidFill>
                  <a:srgbClr val="00ABC8"/>
                </a:solidFill>
                <a:latin typeface="+mj-lt"/>
                <a:ea typeface="Calibri"/>
                <a:cs typeface="Calibri"/>
                <a:sym typeface="Calibri"/>
              </a:rPr>
              <a:t>Composing a Message</a:t>
            </a:r>
            <a:endParaRPr sz="1600">
              <a:solidFill>
                <a:srgbClr val="00ABC8"/>
              </a:solidFill>
              <a:latin typeface="+mj-lt"/>
              <a:ea typeface="Calibri"/>
              <a:cs typeface="Calibri"/>
              <a:sym typeface="Calibri"/>
            </a:endParaRPr>
          </a:p>
          <a:p>
            <a:pPr marL="114300" lvl="3" indent="0" algn="l" rtl="0">
              <a:lnSpc>
                <a:spcPct val="150000"/>
              </a:lnSpc>
              <a:spcBef>
                <a:spcPts val="500"/>
              </a:spcBef>
              <a:spcAft>
                <a:spcPts val="0"/>
              </a:spcAft>
              <a:buClr>
                <a:schemeClr val="dk1"/>
              </a:buClr>
              <a:buSzPts val="1200"/>
              <a:buNone/>
            </a:pPr>
            <a:r>
              <a:rPr lang="en-US" sz="1200">
                <a:solidFill>
                  <a:schemeClr val="tx1"/>
                </a:solidFill>
                <a:latin typeface="+mn-lt"/>
                <a:ea typeface="Calibri"/>
                <a:cs typeface="Calibri"/>
                <a:sym typeface="Calibri"/>
              </a:rPr>
              <a:t>To start a new conversation:</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n-lt"/>
                <a:ea typeface="Calibri"/>
                <a:cs typeface="Calibri"/>
                <a:sym typeface="Calibri"/>
              </a:rPr>
              <a:t>Select the </a:t>
            </a:r>
            <a:r>
              <a:rPr lang="en-US" sz="1200" b="1">
                <a:solidFill>
                  <a:schemeClr val="tx1"/>
                </a:solidFill>
                <a:latin typeface="+mn-lt"/>
                <a:ea typeface="Calibri"/>
                <a:cs typeface="Calibri"/>
                <a:sym typeface="Calibri"/>
              </a:rPr>
              <a:t>new message </a:t>
            </a:r>
            <a:r>
              <a:rPr lang="en-US" sz="1200">
                <a:solidFill>
                  <a:schemeClr val="tx1"/>
                </a:solidFill>
                <a:latin typeface="+mn-lt"/>
                <a:ea typeface="Calibri"/>
                <a:cs typeface="Calibri"/>
                <a:sym typeface="Calibri"/>
              </a:rPr>
              <a:t>icon in the upper-right corner. </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n-lt"/>
                <a:ea typeface="Calibri"/>
                <a:cs typeface="Calibri"/>
                <a:sym typeface="Calibri"/>
              </a:rPr>
              <a:t>To find the person you wish to reach, you can use </a:t>
            </a:r>
            <a:r>
              <a:rPr lang="en-US" sz="1200" b="1">
                <a:solidFill>
                  <a:schemeClr val="tx1"/>
                </a:solidFill>
                <a:latin typeface="+mn-lt"/>
                <a:ea typeface="Calibri"/>
                <a:cs typeface="Calibri"/>
                <a:sym typeface="Calibri"/>
              </a:rPr>
              <a:t>Search, Pinned Contacts, My Favorites, Local Groups, or Recently Contacted </a:t>
            </a:r>
            <a:r>
              <a:rPr lang="en-US" sz="1200">
                <a:solidFill>
                  <a:schemeClr val="tx1"/>
                </a:solidFill>
                <a:latin typeface="+mn-lt"/>
                <a:ea typeface="Calibri"/>
                <a:cs typeface="Calibri"/>
                <a:sym typeface="Calibri"/>
              </a:rPr>
              <a:t>to quickly find your desired recipient. </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n-lt"/>
                <a:ea typeface="Calibri"/>
                <a:cs typeface="Calibri"/>
                <a:sym typeface="Calibri"/>
              </a:rPr>
              <a:t>To </a:t>
            </a:r>
            <a:r>
              <a:rPr lang="en-US" sz="1200" b="1">
                <a:solidFill>
                  <a:schemeClr val="tx1"/>
                </a:solidFill>
                <a:latin typeface="+mn-lt"/>
                <a:ea typeface="Calibri"/>
                <a:cs typeface="Calibri"/>
                <a:sym typeface="Calibri"/>
              </a:rPr>
              <a:t>Search</a:t>
            </a:r>
            <a:r>
              <a:rPr lang="en-US" sz="1200">
                <a:solidFill>
                  <a:schemeClr val="tx1"/>
                </a:solidFill>
                <a:latin typeface="+mn-lt"/>
                <a:ea typeface="Calibri"/>
                <a:cs typeface="Calibri"/>
                <a:sym typeface="Calibri"/>
              </a:rPr>
              <a:t>, type the name of the person or broadcast group you wish to reach in the Search bar. Search results update automatically as you type.</a:t>
            </a:r>
            <a:endParaRPr sz="1200">
              <a:solidFill>
                <a:schemeClr val="tx1"/>
              </a:solidFill>
              <a:latin typeface="+mn-lt"/>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113" name="Google Shape;113;p5"/>
          <p:cNvSpPr txBox="1"/>
          <p:nvPr/>
        </p:nvSpPr>
        <p:spPr>
          <a:xfrm>
            <a:off x="432024" y="403634"/>
            <a:ext cx="6623110" cy="3092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lt1"/>
                </a:solidFill>
                <a:latin typeface="Calibri"/>
                <a:ea typeface="Calibri"/>
                <a:cs typeface="Calibri"/>
                <a:sym typeface="Calibri"/>
              </a:rPr>
              <a:t>Comprehensive User Guide for iOS</a:t>
            </a:r>
            <a:endParaRPr/>
          </a:p>
        </p:txBody>
      </p:sp>
      <p:sp>
        <p:nvSpPr>
          <p:cNvPr id="114" name="Google Shape;114;p5"/>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16" name="Google Shape;116;p5"/>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117" name="Google Shape;117;p5"/>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4</a:t>
            </a:r>
            <a:endParaRPr/>
          </a:p>
        </p:txBody>
      </p:sp>
      <p:graphicFrame>
        <p:nvGraphicFramePr>
          <p:cNvPr id="118" name="Google Shape;118;p5"/>
          <p:cNvGraphicFramePr/>
          <p:nvPr>
            <p:extLst>
              <p:ext uri="{D42A27DB-BD31-4B8C-83A1-F6EECF244321}">
                <p14:modId xmlns:p14="http://schemas.microsoft.com/office/powerpoint/2010/main" val="2346251932"/>
              </p:ext>
            </p:extLst>
          </p:nvPr>
        </p:nvGraphicFramePr>
        <p:xfrm>
          <a:off x="1132048" y="2581277"/>
          <a:ext cx="2754152" cy="2181226"/>
        </p:xfrm>
        <a:graphic>
          <a:graphicData uri="http://schemas.openxmlformats.org/drawingml/2006/table">
            <a:tbl>
              <a:tblPr firstRow="1" bandRow="1">
                <a:noFill/>
                <a:tableStyleId>{8871B9D5-28EE-4903-A2F4-D1DA0E78ED9C}</a:tableStyleId>
              </a:tblPr>
              <a:tblGrid>
                <a:gridCol w="726829">
                  <a:extLst>
                    <a:ext uri="{9D8B030D-6E8A-4147-A177-3AD203B41FA5}">
                      <a16:colId xmlns:a16="http://schemas.microsoft.com/office/drawing/2014/main" val="20000"/>
                    </a:ext>
                  </a:extLst>
                </a:gridCol>
                <a:gridCol w="2027323">
                  <a:extLst>
                    <a:ext uri="{9D8B030D-6E8A-4147-A177-3AD203B41FA5}">
                      <a16:colId xmlns:a16="http://schemas.microsoft.com/office/drawing/2014/main" val="20001"/>
                    </a:ext>
                  </a:extLst>
                </a:gridCol>
              </a:tblGrid>
              <a:tr h="395138">
                <a:tc>
                  <a:txBody>
                    <a:bodyPr/>
                    <a:lstStyle/>
                    <a:p>
                      <a:pPr marL="0" marR="0" lvl="0" indent="0" algn="ctr" rtl="0">
                        <a:spcBef>
                          <a:spcPts val="0"/>
                        </a:spcBef>
                        <a:spcAft>
                          <a:spcPts val="0"/>
                        </a:spcAft>
                        <a:buNone/>
                      </a:pPr>
                      <a:r>
                        <a:rPr lang="en-US" sz="1400" u="none" strike="noStrike" cap="none"/>
                        <a:t>Icon</a:t>
                      </a:r>
                      <a:r>
                        <a:rPr lang="en-US" sz="1200" u="none" strike="noStrike" cap="none"/>
                        <a:t> </a:t>
                      </a:r>
                      <a:endParaRPr sz="1400" u="none" strike="noStrike" cap="none"/>
                    </a:p>
                  </a:txBody>
                  <a:tcPr marL="91450" marR="91450" marT="45725" marB="45725" anchor="ctr"/>
                </a:tc>
                <a:tc>
                  <a:txBody>
                    <a:bodyPr/>
                    <a:lstStyle/>
                    <a:p>
                      <a:pPr marL="0" marR="0" lvl="0" indent="0" algn="ctr" rtl="0">
                        <a:spcBef>
                          <a:spcPts val="0"/>
                        </a:spcBef>
                        <a:spcAft>
                          <a:spcPts val="0"/>
                        </a:spcAft>
                        <a:buNone/>
                      </a:pPr>
                      <a:r>
                        <a:rPr lang="en-US" sz="1400" u="none" strike="noStrike" cap="none"/>
                        <a:t>Message Status</a:t>
                      </a:r>
                      <a:endParaRPr/>
                    </a:p>
                  </a:txBody>
                  <a:tcPr marL="91450" marR="91450" marT="45725" marB="45725"/>
                </a:tc>
                <a:extLst>
                  <a:ext uri="{0D108BD9-81ED-4DB2-BD59-A6C34878D82A}">
                    <a16:rowId xmlns:a16="http://schemas.microsoft.com/office/drawing/2014/main" val="10000"/>
                  </a:ext>
                </a:extLst>
              </a:tr>
              <a:tr h="424378">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a:t>Unread</a:t>
                      </a:r>
                      <a:endParaRPr/>
                    </a:p>
                  </a:txBody>
                  <a:tcPr marL="91450" marR="91450" marT="45725" marB="45725" anchor="ctr"/>
                </a:tc>
                <a:extLst>
                  <a:ext uri="{0D108BD9-81ED-4DB2-BD59-A6C34878D82A}">
                    <a16:rowId xmlns:a16="http://schemas.microsoft.com/office/drawing/2014/main" val="10001"/>
                  </a:ext>
                </a:extLst>
              </a:tr>
              <a:tr h="424378">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a:t>Urgent Unread</a:t>
                      </a:r>
                      <a:endParaRPr/>
                    </a:p>
                  </a:txBody>
                  <a:tcPr marL="91450" marR="91450" marT="45725" marB="45725" anchor="ctr"/>
                </a:tc>
                <a:extLst>
                  <a:ext uri="{0D108BD9-81ED-4DB2-BD59-A6C34878D82A}">
                    <a16:rowId xmlns:a16="http://schemas.microsoft.com/office/drawing/2014/main" val="10002"/>
                  </a:ext>
                </a:extLst>
              </a:tr>
              <a:tr h="512954">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a:t>Sent</a:t>
                      </a:r>
                      <a:endParaRPr/>
                    </a:p>
                  </a:txBody>
                  <a:tcPr marL="91450" marR="91450" marT="45725" marB="45725" anchor="ctr"/>
                </a:tc>
                <a:extLst>
                  <a:ext uri="{0D108BD9-81ED-4DB2-BD59-A6C34878D82A}">
                    <a16:rowId xmlns:a16="http://schemas.microsoft.com/office/drawing/2014/main" val="10003"/>
                  </a:ext>
                </a:extLst>
              </a:tr>
              <a:tr h="424378">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a:t>Replied</a:t>
                      </a:r>
                      <a:endParaRPr/>
                    </a:p>
                  </a:txBody>
                  <a:tcPr marL="91450" marR="91450" marT="45725" marB="45725" anchor="ctr"/>
                </a:tc>
                <a:extLst>
                  <a:ext uri="{0D108BD9-81ED-4DB2-BD59-A6C34878D82A}">
                    <a16:rowId xmlns:a16="http://schemas.microsoft.com/office/drawing/2014/main" val="10004"/>
                  </a:ext>
                </a:extLst>
              </a:tr>
            </a:tbl>
          </a:graphicData>
        </a:graphic>
      </p:graphicFrame>
      <p:pic>
        <p:nvPicPr>
          <p:cNvPr id="119" name="Google Shape;119;p5" descr="Arrow: Rotate left with solid fill"/>
          <p:cNvPicPr preferRelativeResize="0"/>
          <p:nvPr/>
        </p:nvPicPr>
        <p:blipFill rotWithShape="1">
          <a:blip r:embed="rId5">
            <a:alphaModFix/>
          </a:blip>
          <a:srcRect/>
          <a:stretch/>
        </p:blipFill>
        <p:spPr>
          <a:xfrm rot="5400000">
            <a:off x="1338263" y="4395790"/>
            <a:ext cx="285750" cy="295276"/>
          </a:xfrm>
          <a:prstGeom prst="rect">
            <a:avLst/>
          </a:prstGeom>
          <a:noFill/>
          <a:ln>
            <a:noFill/>
          </a:ln>
        </p:spPr>
      </p:pic>
      <p:pic>
        <p:nvPicPr>
          <p:cNvPr id="120" name="Google Shape;120;p5"/>
          <p:cNvPicPr preferRelativeResize="0"/>
          <p:nvPr/>
        </p:nvPicPr>
        <p:blipFill rotWithShape="1">
          <a:blip r:embed="rId6">
            <a:alphaModFix/>
          </a:blip>
          <a:srcRect/>
          <a:stretch/>
        </p:blipFill>
        <p:spPr>
          <a:xfrm>
            <a:off x="1346200" y="3874905"/>
            <a:ext cx="293060" cy="393949"/>
          </a:xfrm>
          <a:prstGeom prst="rect">
            <a:avLst/>
          </a:prstGeom>
          <a:noFill/>
          <a:ln>
            <a:noFill/>
          </a:ln>
        </p:spPr>
      </p:pic>
      <p:sp>
        <p:nvSpPr>
          <p:cNvPr id="121" name="Google Shape;121;p5"/>
          <p:cNvSpPr/>
          <p:nvPr/>
        </p:nvSpPr>
        <p:spPr>
          <a:xfrm>
            <a:off x="1386685" y="3065664"/>
            <a:ext cx="186690" cy="213360"/>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22" name="Google Shape;122;p5" descr="Exclamation mark with solid fill"/>
          <p:cNvPicPr preferRelativeResize="0"/>
          <p:nvPr/>
        </p:nvPicPr>
        <p:blipFill rotWithShape="1">
          <a:blip r:embed="rId7">
            <a:alphaModFix/>
          </a:blip>
          <a:srcRect/>
          <a:stretch/>
        </p:blipFill>
        <p:spPr>
          <a:xfrm>
            <a:off x="1275786" y="3448665"/>
            <a:ext cx="408487" cy="304800"/>
          </a:xfrm>
          <a:prstGeom prst="rect">
            <a:avLst/>
          </a:prstGeom>
          <a:noFill/>
          <a:ln>
            <a:noFill/>
          </a:ln>
        </p:spPr>
      </p:pic>
      <p:sp>
        <p:nvSpPr>
          <p:cNvPr id="124" name="Google Shape;124;p5"/>
          <p:cNvSpPr/>
          <p:nvPr/>
        </p:nvSpPr>
        <p:spPr>
          <a:xfrm>
            <a:off x="7210977" y="903700"/>
            <a:ext cx="269591" cy="219075"/>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p:nvPr/>
        </p:nvSpPr>
        <p:spPr>
          <a:xfrm>
            <a:off x="5497117" y="5746254"/>
            <a:ext cx="1699106" cy="3092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a:extLst>
              <a:ext uri="{FF2B5EF4-FFF2-40B4-BE49-F238E27FC236}">
                <a16:creationId xmlns:a16="http://schemas.microsoft.com/office/drawing/2014/main" id="{9D71A414-79F7-47B4-79B0-15676DBAA982}"/>
              </a:ext>
            </a:extLst>
          </p:cNvPr>
          <p:cNvPicPr>
            <a:picLocks noChangeAspect="1"/>
          </p:cNvPicPr>
          <p:nvPr/>
        </p:nvPicPr>
        <p:blipFill>
          <a:blip r:embed="rId3"/>
          <a:stretch>
            <a:fillRect/>
          </a:stretch>
        </p:blipFill>
        <p:spPr>
          <a:xfrm>
            <a:off x="5538456" y="5120739"/>
            <a:ext cx="2011680" cy="4362680"/>
          </a:xfrm>
          <a:prstGeom prst="round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085301B5-36E2-545E-D4C2-740D9053FD99}"/>
              </a:ext>
            </a:extLst>
          </p:cNvPr>
          <p:cNvPicPr>
            <a:picLocks noChangeAspect="1"/>
          </p:cNvPicPr>
          <p:nvPr/>
        </p:nvPicPr>
        <p:blipFill>
          <a:blip r:embed="rId4"/>
          <a:stretch>
            <a:fillRect/>
          </a:stretch>
        </p:blipFill>
        <p:spPr>
          <a:xfrm>
            <a:off x="5502136" y="633735"/>
            <a:ext cx="2011680" cy="4362680"/>
          </a:xfrm>
          <a:prstGeom prst="roundRect">
            <a:avLst/>
          </a:prstGeom>
          <a:effectLst>
            <a:outerShdw blurRad="50800" dist="38100" dir="5400000" algn="t" rotWithShape="0">
              <a:prstClr val="black">
                <a:alpha val="40000"/>
              </a:prstClr>
            </a:outerShdw>
          </a:effectLst>
        </p:spPr>
      </p:pic>
      <p:sp>
        <p:nvSpPr>
          <p:cNvPr id="144" name="Google Shape;144;p6"/>
          <p:cNvSpPr txBox="1">
            <a:spLocks noGrp="1"/>
          </p:cNvSpPr>
          <p:nvPr>
            <p:ph type="body" idx="1"/>
          </p:nvPr>
        </p:nvSpPr>
        <p:spPr>
          <a:xfrm>
            <a:off x="361950" y="601000"/>
            <a:ext cx="4656097" cy="880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4793"/>
              </a:buClr>
              <a:buSzPts val="1600"/>
              <a:buFont typeface="Calibri"/>
              <a:buNone/>
            </a:pPr>
            <a:r>
              <a:rPr lang="en-US" sz="1600" b="1">
                <a:solidFill>
                  <a:srgbClr val="00ABC8"/>
                </a:solidFill>
                <a:latin typeface="+mj-lt"/>
              </a:rPr>
              <a:t>Composing a Message </a:t>
            </a:r>
            <a:r>
              <a:rPr lang="en-US" sz="1600" b="1" i="1">
                <a:solidFill>
                  <a:srgbClr val="00ABC8"/>
                </a:solidFill>
                <a:latin typeface="+mj-lt"/>
              </a:rPr>
              <a:t>continued</a:t>
            </a:r>
            <a:endParaRPr lang="en-US" sz="1600" b="1">
              <a:solidFill>
                <a:srgbClr val="00ABC8"/>
              </a:solidFill>
              <a:latin typeface="+mj-lt"/>
            </a:endParaRPr>
          </a:p>
          <a:p>
            <a:pPr marL="342900" marR="0" lvl="0" indent="-342900" algn="l" rtl="0">
              <a:lnSpc>
                <a:spcPct val="150000"/>
              </a:lnSpc>
              <a:spcBef>
                <a:spcPts val="0"/>
              </a:spcBef>
              <a:spcAft>
                <a:spcPts val="0"/>
              </a:spcAft>
              <a:buClr>
                <a:schemeClr val="dk1"/>
              </a:buClr>
              <a:buSzPts val="1200"/>
              <a:buFont typeface="Calibri"/>
              <a:buAutoNum type="arabicPeriod" startAt="4"/>
            </a:pPr>
            <a:endParaRPr lang="en-US" sz="1200" b="0">
              <a:solidFill>
                <a:schemeClr val="tx1"/>
              </a:solidFill>
              <a:latin typeface="+mn-lt"/>
              <a:ea typeface="Calibri"/>
              <a:cs typeface="Calibri"/>
              <a:sym typeface="Calibri"/>
            </a:endParaRPr>
          </a:p>
          <a:p>
            <a:pPr marL="342900" marR="0" lvl="0" indent="-342900">
              <a:lnSpc>
                <a:spcPct val="150000"/>
              </a:lnSpc>
              <a:spcBef>
                <a:spcPts val="0"/>
              </a:spcBef>
              <a:spcAft>
                <a:spcPts val="0"/>
              </a:spcAft>
              <a:buFont typeface="+mj-lt"/>
              <a:buAutoNum type="arabicPeriod" startAt="4"/>
            </a:pPr>
            <a:r>
              <a:rPr lang="en-US"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Select</a:t>
            </a:r>
            <a:r>
              <a:rPr lang="en-US"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message type you need to display the message template</a:t>
            </a:r>
            <a:r>
              <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742950" marR="0" lvl="1" indent="-285750">
              <a:lnSpc>
                <a:spcPct val="150000"/>
              </a:lnSpc>
              <a:spcBef>
                <a:spcPts val="0"/>
              </a:spcBef>
              <a:spcAft>
                <a:spcPts val="0"/>
              </a:spcAft>
              <a:buFont typeface="+mj-lt"/>
              <a:buAutoNum type="alphaLcPeriod"/>
            </a:pPr>
            <a:r>
              <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Message fields will change based on the template selected.</a:t>
            </a:r>
          </a:p>
          <a:p>
            <a:pPr marL="342900" marR="0" lvl="0" indent="-342900">
              <a:lnSpc>
                <a:spcPct val="150000"/>
              </a:lnSpc>
              <a:spcBef>
                <a:spcPts val="0"/>
              </a:spcBef>
              <a:spcAft>
                <a:spcPts val="0"/>
              </a:spcAft>
              <a:buFont typeface="+mj-lt"/>
              <a:buAutoNum type="arabicPeriod" startAt="4"/>
            </a:pPr>
            <a:r>
              <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rPr>
              <a:t>Select </a:t>
            </a: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Attach</a:t>
            </a:r>
            <a:r>
              <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rPr>
              <a:t> to attach photos to your message, </a:t>
            </a: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Record</a:t>
            </a:r>
            <a:r>
              <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rPr>
              <a:t> to attach a voice memo, and </a:t>
            </a: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Options</a:t>
            </a:r>
            <a:r>
              <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rPr>
              <a:t> to access the message options.</a:t>
            </a:r>
            <a:endParaRPr lang="en-US"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685800" marR="0" lvl="1" indent="-228600">
              <a:lnSpc>
                <a:spcPct val="150000"/>
              </a:lnSpc>
              <a:spcBef>
                <a:spcPts val="0"/>
              </a:spcBef>
              <a:spcAft>
                <a:spcPts val="0"/>
              </a:spcAft>
              <a:buFont typeface="+mj-lt"/>
              <a:buAutoNum type="alphaLcPeriod"/>
            </a:pPr>
            <a:r>
              <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Attach</a:t>
            </a:r>
            <a:r>
              <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Access your phone’s camera to take and attach a picture. You can also select to attach an existing photo from your phone’s photo library. Images will not save on the phone and are stored on ’s secure platform to ensure HIPPA. </a:t>
            </a:r>
          </a:p>
          <a:p>
            <a:pPr marL="685800" marR="0" lvl="1" indent="-228600">
              <a:lnSpc>
                <a:spcPct val="150000"/>
              </a:lnSpc>
              <a:spcBef>
                <a:spcPts val="0"/>
              </a:spcBef>
              <a:spcAft>
                <a:spcPts val="0"/>
              </a:spcAft>
              <a:buFont typeface="+mj-lt"/>
              <a:buAutoNum type="alphaLcPeriod"/>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Record</a:t>
            </a: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 = Record and send an audio message. Audio messages </a:t>
            </a:r>
            <a:r>
              <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will not save on the phone and are stored on ’s secure platform to ensure HIPPA.</a:t>
            </a:r>
          </a:p>
          <a:p>
            <a:pPr marL="685800" marR="0" lvl="1" indent="-228600">
              <a:lnSpc>
                <a:spcPct val="150000"/>
              </a:lnSpc>
              <a:spcBef>
                <a:spcPts val="0"/>
              </a:spcBef>
              <a:spcAft>
                <a:spcPts val="0"/>
              </a:spcAft>
              <a:buFont typeface="+mj-lt"/>
              <a:buAutoNum type="alphaLcPeriod"/>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Options</a:t>
            </a: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 = Display message options such as allow replies or reply notifications to toggle them on/off if available.</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50000"/>
              </a:lnSpc>
              <a:spcBef>
                <a:spcPts val="0"/>
              </a:spcBef>
              <a:spcAft>
                <a:spcPts val="0"/>
              </a:spcAft>
              <a:buFont typeface="+mj-lt"/>
              <a:buAutoNum type="arabicPeriod" startAt="4"/>
            </a:pPr>
            <a:r>
              <a:rPr lang="en-US"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When finished, click </a:t>
            </a: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Send</a:t>
            </a:r>
            <a:r>
              <a:rPr lang="en-US"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nSpc>
                <a:spcPct val="150000"/>
              </a:lnSpc>
              <a:spcBef>
                <a:spcPts val="0"/>
              </a:spcBef>
              <a:spcAft>
                <a:spcPts val="0"/>
              </a:spcAft>
              <a:buFont typeface="+mj-lt"/>
              <a:buAutoNum type="arabicPeriod" startAt="4"/>
            </a:pPr>
            <a:r>
              <a:rPr lang="en-US"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the top of the message, you will find the date and time you sent the message. At the bottom, you will find the Sent/Read status of your message.</a:t>
            </a:r>
          </a:p>
          <a:p>
            <a:pPr marL="223520" lvl="4" indent="0" algn="l" rtl="0">
              <a:lnSpc>
                <a:spcPct val="150000"/>
              </a:lnSpc>
              <a:spcBef>
                <a:spcPts val="500"/>
              </a:spcBef>
              <a:spcAft>
                <a:spcPts val="0"/>
              </a:spcAft>
              <a:buClr>
                <a:schemeClr val="accent1"/>
              </a:buClr>
              <a:buSzPts val="1200"/>
              <a:buNone/>
            </a:pPr>
            <a:endParaRPr lang="en-US" sz="1200" b="1">
              <a:solidFill>
                <a:schemeClr val="dk1"/>
              </a:solidFill>
              <a:latin typeface="Calibri"/>
              <a:ea typeface="Calibri"/>
              <a:cs typeface="Calibri"/>
            </a:endParaRPr>
          </a:p>
          <a:p>
            <a:pPr marL="452120" lvl="4" indent="-152400" algn="l" rtl="0">
              <a:lnSpc>
                <a:spcPct val="150000"/>
              </a:lnSpc>
              <a:spcBef>
                <a:spcPts val="500"/>
              </a:spcBef>
              <a:spcAft>
                <a:spcPts val="0"/>
              </a:spcAft>
              <a:buClr>
                <a:schemeClr val="accent1"/>
              </a:buClr>
              <a:buSzPts val="1200"/>
              <a:buNone/>
            </a:pPr>
            <a:endParaRPr lang="en-US" sz="1200" b="0">
              <a:solidFill>
                <a:schemeClr val="dk1"/>
              </a:solidFill>
              <a:latin typeface="Calibri"/>
              <a:ea typeface="Calibri"/>
              <a:cs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457200" lvl="0" indent="-15240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142" name="Google Shape;142;p6"/>
          <p:cNvSpPr txBox="1"/>
          <p:nvPr/>
        </p:nvSpPr>
        <p:spPr>
          <a:xfrm>
            <a:off x="432024" y="403634"/>
            <a:ext cx="6623110" cy="3092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lt1"/>
                </a:solidFill>
                <a:latin typeface="Calibri"/>
                <a:ea typeface="Calibri"/>
                <a:cs typeface="Calibri"/>
                <a:sym typeface="Calibri"/>
              </a:rPr>
              <a:t>Comprehensive User Guide for iOS</a:t>
            </a:r>
            <a:endParaRPr/>
          </a:p>
        </p:txBody>
      </p:sp>
      <p:sp>
        <p:nvSpPr>
          <p:cNvPr id="143" name="Google Shape;143;p6"/>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45" name="Google Shape;145;p6"/>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146" name="Google Shape;146;p6"/>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5</a:t>
            </a:r>
            <a:endParaRPr sz="1200" b="0" i="0" u="none" strike="noStrike" cap="none">
              <a:solidFill>
                <a:schemeClr val="lt1"/>
              </a:solidFill>
              <a:latin typeface="Calibri"/>
              <a:ea typeface="Calibri"/>
              <a:cs typeface="Calibri"/>
              <a:sym typeface="Calibri"/>
            </a:endParaRPr>
          </a:p>
        </p:txBody>
      </p:sp>
      <p:sp>
        <p:nvSpPr>
          <p:cNvPr id="147" name="Google Shape;147;p6"/>
          <p:cNvSpPr/>
          <p:nvPr/>
        </p:nvSpPr>
        <p:spPr>
          <a:xfrm>
            <a:off x="6969925" y="1685950"/>
            <a:ext cx="592952" cy="219075"/>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6"/>
          <p:cNvSpPr txBox="1"/>
          <p:nvPr/>
        </p:nvSpPr>
        <p:spPr>
          <a:xfrm>
            <a:off x="5740585" y="5666587"/>
            <a:ext cx="230643" cy="3674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165" name="Google Shape;165;p6"/>
          <p:cNvSpPr/>
          <p:nvPr/>
        </p:nvSpPr>
        <p:spPr>
          <a:xfrm>
            <a:off x="7091865" y="1023848"/>
            <a:ext cx="416754" cy="21159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6"/>
          <p:cNvSpPr/>
          <p:nvPr/>
        </p:nvSpPr>
        <p:spPr>
          <a:xfrm flipH="1">
            <a:off x="7187830" y="6180238"/>
            <a:ext cx="449827" cy="12262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6"/>
          <p:cNvSpPr/>
          <p:nvPr/>
        </p:nvSpPr>
        <p:spPr>
          <a:xfrm flipH="1">
            <a:off x="7449467" y="7906694"/>
            <a:ext cx="278360" cy="12262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2" name="Google Shape;172;p6" descr="Graphical user interface, text, application, chat or text message&#10;&#10;Description automatically generated"/>
          <p:cNvPicPr preferRelativeResize="0"/>
          <p:nvPr/>
        </p:nvPicPr>
        <p:blipFill rotWithShape="1">
          <a:blip r:embed="rId5">
            <a:alphaModFix/>
          </a:blip>
          <a:srcRect l="10708" t="4400" r="75553" b="92448"/>
          <a:stretch/>
        </p:blipFill>
        <p:spPr>
          <a:xfrm>
            <a:off x="5610604" y="5466665"/>
            <a:ext cx="296815" cy="135785"/>
          </a:xfrm>
          <a:prstGeom prst="rect">
            <a:avLst/>
          </a:prstGeom>
          <a:noFill/>
          <a:ln>
            <a:noFill/>
          </a:ln>
        </p:spPr>
      </p:pic>
      <p:sp>
        <p:nvSpPr>
          <p:cNvPr id="4" name="Oval 3">
            <a:extLst>
              <a:ext uri="{FF2B5EF4-FFF2-40B4-BE49-F238E27FC236}">
                <a16:creationId xmlns:a16="http://schemas.microsoft.com/office/drawing/2014/main" id="{649ADB2A-8928-30ED-85FB-3AE4539CBB66}"/>
              </a:ext>
            </a:extLst>
          </p:cNvPr>
          <p:cNvSpPr/>
          <p:nvPr/>
        </p:nvSpPr>
        <p:spPr>
          <a:xfrm>
            <a:off x="5750892" y="2041356"/>
            <a:ext cx="1558519" cy="3329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2" name="Picture 1">
            <a:extLst>
              <a:ext uri="{FF2B5EF4-FFF2-40B4-BE49-F238E27FC236}">
                <a16:creationId xmlns:a16="http://schemas.microsoft.com/office/drawing/2014/main" id="{961F7640-4827-EF7F-ABD8-FBCEA3011B23}"/>
              </a:ext>
            </a:extLst>
          </p:cNvPr>
          <p:cNvPicPr>
            <a:picLocks noChangeAspect="1"/>
          </p:cNvPicPr>
          <p:nvPr/>
        </p:nvPicPr>
        <p:blipFill>
          <a:blip r:embed="rId3"/>
          <a:stretch>
            <a:fillRect/>
          </a:stretch>
        </p:blipFill>
        <p:spPr>
          <a:xfrm>
            <a:off x="5448788" y="5093485"/>
            <a:ext cx="2011680" cy="4362680"/>
          </a:xfrm>
          <a:prstGeom prst="round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4760A6DA-7161-F3A5-3032-6C176AEFC92B}"/>
              </a:ext>
            </a:extLst>
          </p:cNvPr>
          <p:cNvPicPr>
            <a:picLocks noChangeAspect="1"/>
          </p:cNvPicPr>
          <p:nvPr/>
        </p:nvPicPr>
        <p:blipFill>
          <a:blip r:embed="rId4"/>
          <a:stretch>
            <a:fillRect/>
          </a:stretch>
        </p:blipFill>
        <p:spPr>
          <a:xfrm>
            <a:off x="5448788" y="544139"/>
            <a:ext cx="2011680" cy="4362680"/>
          </a:xfrm>
          <a:prstGeom prst="roundRect">
            <a:avLst/>
          </a:prstGeom>
          <a:effectLst>
            <a:outerShdw blurRad="50800" dist="38100" dir="5400000" algn="t" rotWithShape="0">
              <a:prstClr val="black">
                <a:alpha val="40000"/>
              </a:prstClr>
            </a:outerShdw>
          </a:effectLst>
        </p:spPr>
      </p:pic>
      <p:sp>
        <p:nvSpPr>
          <p:cNvPr id="181" name="Google Shape;181;p7"/>
          <p:cNvSpPr txBox="1">
            <a:spLocks noGrp="1"/>
          </p:cNvSpPr>
          <p:nvPr>
            <p:ph type="body" idx="1"/>
          </p:nvPr>
        </p:nvSpPr>
        <p:spPr>
          <a:xfrm>
            <a:off x="457200" y="601000"/>
            <a:ext cx="4578316" cy="880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4793"/>
              </a:buClr>
              <a:buSzPts val="1600"/>
              <a:buFont typeface="Calibri"/>
              <a:buNone/>
            </a:pPr>
            <a:r>
              <a:rPr lang="en-US" sz="1600" b="1">
                <a:solidFill>
                  <a:srgbClr val="00ABC8"/>
                </a:solidFill>
                <a:latin typeface="+mj-lt"/>
              </a:rPr>
              <a:t>Responding to Messages</a:t>
            </a:r>
            <a:endParaRPr lang="en-US" sz="1600" b="1" i="1">
              <a:solidFill>
                <a:srgbClr val="00ABC8"/>
              </a:solidFill>
              <a:latin typeface="+mj-lt"/>
            </a:endParaRPr>
          </a:p>
          <a:p>
            <a:pPr marL="457200" lvl="0" indent="-228600" algn="l" rtl="0">
              <a:lnSpc>
                <a:spcPct val="150000"/>
              </a:lnSpc>
              <a:spcBef>
                <a:spcPts val="1000"/>
              </a:spcBef>
              <a:spcAft>
                <a:spcPts val="0"/>
              </a:spcAft>
              <a:buClr>
                <a:schemeClr val="dk1"/>
              </a:buClr>
              <a:buSzPts val="1200"/>
              <a:buFont typeface="Calibri"/>
              <a:buAutoNum type="arabicPeriod"/>
            </a:pPr>
            <a:r>
              <a:rPr lang="en-US" sz="1200" b="0">
                <a:solidFill>
                  <a:schemeClr val="tx1"/>
                </a:solidFill>
                <a:latin typeface="+mn-lt"/>
              </a:rPr>
              <a:t>Select the conversation you wish to respond to in your </a:t>
            </a:r>
            <a:r>
              <a:rPr lang="en-US" sz="1200">
                <a:solidFill>
                  <a:schemeClr val="tx1"/>
                </a:solidFill>
                <a:latin typeface="+mn-lt"/>
              </a:rPr>
              <a:t>Messages</a:t>
            </a:r>
            <a:r>
              <a:rPr lang="en-US" sz="1200" b="0">
                <a:solidFill>
                  <a:schemeClr val="tx1"/>
                </a:solidFill>
                <a:latin typeface="+mn-lt"/>
              </a:rPr>
              <a:t>. </a:t>
            </a:r>
            <a:endParaRPr sz="1200">
              <a:solidFill>
                <a:schemeClr val="tx1"/>
              </a:solidFill>
              <a:latin typeface="+mn-lt"/>
            </a:endParaRPr>
          </a:p>
          <a:p>
            <a:pPr marL="457200" lvl="0" indent="-228600" algn="l" rtl="0">
              <a:lnSpc>
                <a:spcPct val="150000"/>
              </a:lnSpc>
              <a:spcBef>
                <a:spcPts val="1000"/>
              </a:spcBef>
              <a:spcAft>
                <a:spcPts val="0"/>
              </a:spcAft>
              <a:buClr>
                <a:schemeClr val="dk1"/>
              </a:buClr>
              <a:buSzPts val="1200"/>
              <a:buFont typeface="Calibri"/>
              <a:buAutoNum type="arabicPeriod"/>
            </a:pPr>
            <a:r>
              <a:rPr lang="en-US" sz="1200" b="0">
                <a:solidFill>
                  <a:schemeClr val="tx1"/>
                </a:solidFill>
                <a:latin typeface="+mn-lt"/>
              </a:rPr>
              <a:t>To reply via text, tap the </a:t>
            </a:r>
            <a:r>
              <a:rPr lang="en-US" sz="1200">
                <a:solidFill>
                  <a:schemeClr val="tx1"/>
                </a:solidFill>
                <a:latin typeface="+mn-lt"/>
              </a:rPr>
              <a:t>Type a message </a:t>
            </a:r>
            <a:r>
              <a:rPr lang="en-US" sz="1200" b="0">
                <a:solidFill>
                  <a:schemeClr val="tx1"/>
                </a:solidFill>
                <a:latin typeface="+mn-lt"/>
              </a:rPr>
              <a:t>field to start typing your message. When finished, press </a:t>
            </a:r>
            <a:r>
              <a:rPr lang="en-US" sz="1200">
                <a:solidFill>
                  <a:schemeClr val="tx1"/>
                </a:solidFill>
                <a:latin typeface="+mn-lt"/>
              </a:rPr>
              <a:t>Send</a:t>
            </a:r>
            <a:r>
              <a:rPr lang="en-US" sz="1200" b="0">
                <a:solidFill>
                  <a:schemeClr val="tx1"/>
                </a:solidFill>
                <a:latin typeface="+mn-lt"/>
              </a:rPr>
              <a:t>. </a:t>
            </a:r>
            <a:endParaRPr sz="1200">
              <a:solidFill>
                <a:schemeClr val="tx1"/>
              </a:solidFill>
              <a:latin typeface="+mn-lt"/>
            </a:endParaRPr>
          </a:p>
          <a:p>
            <a:pPr marL="742950" marR="0" lvl="1" indent="-285750" algn="l" rtl="0">
              <a:lnSpc>
                <a:spcPct val="150000"/>
              </a:lnSpc>
              <a:spcBef>
                <a:spcPts val="0"/>
              </a:spcBef>
              <a:spcAft>
                <a:spcPts val="0"/>
              </a:spcAft>
              <a:buClr>
                <a:schemeClr val="dk1"/>
              </a:buClr>
              <a:buSzPts val="1200"/>
              <a:buFont typeface="Noto Sans Symbols"/>
              <a:buChar char="∙"/>
            </a:pPr>
            <a:r>
              <a:rPr lang="en-US" sz="1200" b="1">
                <a:solidFill>
                  <a:schemeClr val="tx1"/>
                </a:solidFill>
                <a:latin typeface="+mn-lt"/>
                <a:ea typeface="Calibri"/>
                <a:cs typeface="Calibri"/>
                <a:sym typeface="Calibri"/>
              </a:rPr>
              <a:t>Camera </a:t>
            </a:r>
            <a:r>
              <a:rPr lang="en-US" sz="1200">
                <a:solidFill>
                  <a:schemeClr val="tx1"/>
                </a:solidFill>
                <a:latin typeface="+mn-lt"/>
                <a:ea typeface="Calibri"/>
                <a:cs typeface="Calibri"/>
                <a:sym typeface="Calibri"/>
              </a:rPr>
              <a:t>= Access your phone’s camera to take and attach a picture.</a:t>
            </a:r>
            <a:endParaRPr sz="1200">
              <a:solidFill>
                <a:schemeClr val="tx1"/>
              </a:solidFill>
              <a:latin typeface="+mn-lt"/>
            </a:endParaRPr>
          </a:p>
          <a:p>
            <a:pPr marL="742950" marR="0" lvl="1" indent="-285750" algn="l" rtl="0">
              <a:lnSpc>
                <a:spcPct val="150000"/>
              </a:lnSpc>
              <a:spcBef>
                <a:spcPts val="0"/>
              </a:spcBef>
              <a:spcAft>
                <a:spcPts val="0"/>
              </a:spcAft>
              <a:buClr>
                <a:schemeClr val="dk1"/>
              </a:buClr>
              <a:buSzPts val="1200"/>
              <a:buFont typeface="Noto Sans Symbols"/>
              <a:buChar char="∙"/>
            </a:pPr>
            <a:r>
              <a:rPr lang="en-US" sz="1200" b="1">
                <a:solidFill>
                  <a:schemeClr val="tx1"/>
                </a:solidFill>
                <a:latin typeface="+mn-lt"/>
                <a:ea typeface="Calibri"/>
                <a:cs typeface="Calibri"/>
                <a:sym typeface="Calibri"/>
              </a:rPr>
              <a:t>Photo</a:t>
            </a:r>
            <a:r>
              <a:rPr lang="en-US" sz="1200">
                <a:solidFill>
                  <a:schemeClr val="tx1"/>
                </a:solidFill>
                <a:latin typeface="+mn-lt"/>
                <a:ea typeface="Calibri"/>
                <a:cs typeface="Calibri"/>
                <a:sym typeface="Calibri"/>
              </a:rPr>
              <a:t> = Access your phone’s library to attach a saved picture.</a:t>
            </a:r>
            <a:endParaRPr sz="1200">
              <a:solidFill>
                <a:schemeClr val="tx1"/>
              </a:solidFill>
              <a:latin typeface="+mn-lt"/>
            </a:endParaRPr>
          </a:p>
          <a:p>
            <a:pPr marL="742950" marR="0" lvl="1" indent="-285750" algn="l" rtl="0">
              <a:lnSpc>
                <a:spcPct val="150000"/>
              </a:lnSpc>
              <a:spcBef>
                <a:spcPts val="0"/>
              </a:spcBef>
              <a:spcAft>
                <a:spcPts val="0"/>
              </a:spcAft>
              <a:buClr>
                <a:schemeClr val="dk1"/>
              </a:buClr>
              <a:buSzPts val="1200"/>
              <a:buFont typeface="Noto Sans Symbols"/>
              <a:buChar char="∙"/>
            </a:pPr>
            <a:r>
              <a:rPr lang="en-US" sz="1200" b="1">
                <a:solidFill>
                  <a:schemeClr val="tx1"/>
                </a:solidFill>
                <a:latin typeface="+mn-lt"/>
                <a:ea typeface="Calibri"/>
                <a:cs typeface="Calibri"/>
                <a:sym typeface="Calibri"/>
              </a:rPr>
              <a:t>Record</a:t>
            </a:r>
            <a:r>
              <a:rPr lang="en-US" sz="1200">
                <a:solidFill>
                  <a:schemeClr val="tx1"/>
                </a:solidFill>
                <a:latin typeface="+mn-lt"/>
                <a:ea typeface="Calibri"/>
                <a:cs typeface="Calibri"/>
                <a:sym typeface="Calibri"/>
              </a:rPr>
              <a:t> = Record and send an audio message. </a:t>
            </a:r>
            <a:endParaRPr sz="1200">
              <a:solidFill>
                <a:schemeClr val="tx1"/>
              </a:solidFill>
              <a:latin typeface="+mn-lt"/>
            </a:endParaRPr>
          </a:p>
          <a:p>
            <a:pPr marL="742950" marR="0" lvl="1" indent="-285750" algn="l" rtl="0">
              <a:lnSpc>
                <a:spcPct val="150000"/>
              </a:lnSpc>
              <a:spcBef>
                <a:spcPts val="0"/>
              </a:spcBef>
              <a:spcAft>
                <a:spcPts val="0"/>
              </a:spcAft>
              <a:buClr>
                <a:schemeClr val="dk1"/>
              </a:buClr>
              <a:buSzPts val="1200"/>
              <a:buFont typeface="Noto Sans Symbols"/>
              <a:buChar char="∙"/>
            </a:pPr>
            <a:r>
              <a:rPr lang="en-US" sz="1200" b="1">
                <a:solidFill>
                  <a:schemeClr val="tx1"/>
                </a:solidFill>
                <a:latin typeface="+mn-lt"/>
                <a:ea typeface="Calibri"/>
                <a:cs typeface="Calibri"/>
                <a:sym typeface="Calibri"/>
              </a:rPr>
              <a:t>Quick Response </a:t>
            </a:r>
            <a:r>
              <a:rPr lang="en-US" sz="1200">
                <a:solidFill>
                  <a:schemeClr val="tx1"/>
                </a:solidFill>
                <a:latin typeface="+mn-lt"/>
                <a:ea typeface="Calibri"/>
                <a:cs typeface="Calibri"/>
                <a:sym typeface="Calibri"/>
              </a:rPr>
              <a:t>= Select a templated quick response message to send.</a:t>
            </a:r>
            <a:endParaRPr sz="1200" b="1">
              <a:solidFill>
                <a:schemeClr val="tx1"/>
              </a:solidFill>
              <a:latin typeface="+mn-lt"/>
              <a:ea typeface="Calibri"/>
              <a:cs typeface="Calibri"/>
              <a:sym typeface="Calibri"/>
            </a:endParaRPr>
          </a:p>
          <a:p>
            <a:pPr marL="457200" lvl="0" indent="-228600" algn="l" rtl="0">
              <a:lnSpc>
                <a:spcPct val="150000"/>
              </a:lnSpc>
              <a:spcBef>
                <a:spcPts val="1000"/>
              </a:spcBef>
              <a:spcAft>
                <a:spcPts val="0"/>
              </a:spcAft>
              <a:buClr>
                <a:schemeClr val="dk1"/>
              </a:buClr>
              <a:buSzPts val="1200"/>
              <a:buFont typeface="Calibri"/>
              <a:buAutoNum type="arabicPeriod"/>
            </a:pPr>
            <a:r>
              <a:rPr lang="en-US" sz="1200" b="0">
                <a:solidFill>
                  <a:schemeClr val="tx1"/>
                </a:solidFill>
                <a:latin typeface="+mn-lt"/>
              </a:rPr>
              <a:t>To reply via a call, press the blue phone icon next to the sender’s name and select </a:t>
            </a:r>
            <a:r>
              <a:rPr lang="en-US" sz="1200">
                <a:solidFill>
                  <a:schemeClr val="tx1"/>
                </a:solidFill>
                <a:latin typeface="+mn-lt"/>
              </a:rPr>
              <a:t>Call</a:t>
            </a:r>
            <a:r>
              <a:rPr lang="en-US" sz="1200" b="0">
                <a:solidFill>
                  <a:schemeClr val="tx1"/>
                </a:solidFill>
                <a:latin typeface="+mn-lt"/>
              </a:rPr>
              <a:t>.</a:t>
            </a:r>
            <a:endParaRPr sz="1200">
              <a:solidFill>
                <a:schemeClr val="tx1"/>
              </a:solidFill>
              <a:latin typeface="+mn-lt"/>
            </a:endParaRPr>
          </a:p>
          <a:p>
            <a:pPr marL="457200" lvl="0" indent="-152400" algn="l" rtl="0">
              <a:lnSpc>
                <a:spcPct val="150000"/>
              </a:lnSpc>
              <a:spcBef>
                <a:spcPts val="1000"/>
              </a:spcBef>
              <a:spcAft>
                <a:spcPts val="0"/>
              </a:spcAft>
              <a:buClr>
                <a:srgbClr val="014793"/>
              </a:buClr>
              <a:buSzPts val="1200"/>
              <a:buFont typeface="Calibri"/>
              <a:buNone/>
            </a:pPr>
            <a:endParaRPr sz="1200" b="0">
              <a:solidFill>
                <a:schemeClr val="dk1"/>
              </a:solidFill>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sp>
        <p:nvSpPr>
          <p:cNvPr id="180" name="Google Shape;180;p7"/>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82" name="Google Shape;182;p7"/>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183" name="Google Shape;183;p7"/>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6</a:t>
            </a:r>
            <a:endParaRPr/>
          </a:p>
        </p:txBody>
      </p:sp>
      <p:sp>
        <p:nvSpPr>
          <p:cNvPr id="184" name="Google Shape;184;p7"/>
          <p:cNvSpPr txBox="1"/>
          <p:nvPr/>
        </p:nvSpPr>
        <p:spPr>
          <a:xfrm>
            <a:off x="5740585" y="5666587"/>
            <a:ext cx="230643" cy="3674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pic>
        <p:nvPicPr>
          <p:cNvPr id="185" name="Google Shape;185;p7"/>
          <p:cNvPicPr preferRelativeResize="0"/>
          <p:nvPr/>
        </p:nvPicPr>
        <p:blipFill rotWithShape="1">
          <a:blip r:embed="rId5">
            <a:alphaModFix/>
          </a:blip>
          <a:srcRect/>
          <a:stretch/>
        </p:blipFill>
        <p:spPr>
          <a:xfrm>
            <a:off x="5546504" y="7862761"/>
            <a:ext cx="1768696" cy="920817"/>
          </a:xfrm>
          <a:prstGeom prst="rect">
            <a:avLst/>
          </a:prstGeom>
          <a:noFill/>
          <a:ln>
            <a:noFill/>
          </a:ln>
        </p:spPr>
      </p:pic>
      <p:sp>
        <p:nvSpPr>
          <p:cNvPr id="186" name="Google Shape;186;p7"/>
          <p:cNvSpPr txBox="1"/>
          <p:nvPr/>
        </p:nvSpPr>
        <p:spPr>
          <a:xfrm>
            <a:off x="7242588" y="6286273"/>
            <a:ext cx="230643" cy="3674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7</a:t>
            </a:r>
            <a:endParaRPr/>
          </a:p>
        </p:txBody>
      </p:sp>
      <p:sp>
        <p:nvSpPr>
          <p:cNvPr id="188" name="Google Shape;188;p7"/>
          <p:cNvSpPr/>
          <p:nvPr/>
        </p:nvSpPr>
        <p:spPr>
          <a:xfrm>
            <a:off x="5511579" y="9027167"/>
            <a:ext cx="942975" cy="211627"/>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89" name="Google Shape;189;p7"/>
          <p:cNvSpPr/>
          <p:nvPr/>
        </p:nvSpPr>
        <p:spPr>
          <a:xfrm>
            <a:off x="6559097" y="9036896"/>
            <a:ext cx="884348" cy="211627"/>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90" name="Google Shape;190;p7"/>
          <p:cNvSpPr/>
          <p:nvPr/>
        </p:nvSpPr>
        <p:spPr>
          <a:xfrm>
            <a:off x="6602121" y="5379011"/>
            <a:ext cx="230643" cy="19352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7"/>
          <p:cNvSpPr/>
          <p:nvPr/>
        </p:nvSpPr>
        <p:spPr>
          <a:xfrm>
            <a:off x="7192518" y="2914958"/>
            <a:ext cx="260066" cy="26198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92" name="Google Shape;192;p7"/>
          <p:cNvSpPr txBox="1"/>
          <p:nvPr/>
        </p:nvSpPr>
        <p:spPr>
          <a:xfrm>
            <a:off x="5892985" y="5818987"/>
            <a:ext cx="230643" cy="3674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3</a:t>
            </a:r>
            <a:endParaRPr/>
          </a:p>
        </p:txBody>
      </p:sp>
      <p:sp>
        <p:nvSpPr>
          <p:cNvPr id="193" name="Google Shape;193;p7"/>
          <p:cNvSpPr txBox="1"/>
          <p:nvPr/>
        </p:nvSpPr>
        <p:spPr>
          <a:xfrm>
            <a:off x="6283926" y="8658924"/>
            <a:ext cx="230643" cy="3674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2</a:t>
            </a:r>
            <a:endParaRPr/>
          </a:p>
        </p:txBody>
      </p:sp>
      <p:pic>
        <p:nvPicPr>
          <p:cNvPr id="194" name="Google Shape;194;p7" descr="Graphical user interface, text, application, chat or text message&#10;&#10;Description automatically generated"/>
          <p:cNvPicPr preferRelativeResize="0"/>
          <p:nvPr/>
        </p:nvPicPr>
        <p:blipFill rotWithShape="1">
          <a:blip r:embed="rId6">
            <a:alphaModFix/>
          </a:blip>
          <a:srcRect l="13021" t="3871" r="77427" b="92258"/>
          <a:stretch/>
        </p:blipFill>
        <p:spPr>
          <a:xfrm>
            <a:off x="5594190" y="1069763"/>
            <a:ext cx="206360" cy="166796"/>
          </a:xfrm>
          <a:prstGeom prst="rect">
            <a:avLst/>
          </a:prstGeom>
          <a:noFill/>
          <a:ln>
            <a:noFill/>
          </a:ln>
        </p:spPr>
      </p:pic>
      <p:pic>
        <p:nvPicPr>
          <p:cNvPr id="195" name="Google Shape;195;p7" descr="Graphical user interface, text, application, chat or text message&#10;&#10;Description automatically generated"/>
          <p:cNvPicPr preferRelativeResize="0"/>
          <p:nvPr/>
        </p:nvPicPr>
        <p:blipFill rotWithShape="1">
          <a:blip r:embed="rId6">
            <a:alphaModFix/>
          </a:blip>
          <a:srcRect l="82740" t="4700" r="10571" b="92258"/>
          <a:stretch/>
        </p:blipFill>
        <p:spPr>
          <a:xfrm>
            <a:off x="7101401" y="1098411"/>
            <a:ext cx="144476" cy="1309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3" name="Google Shape;203;p8"/>
          <p:cNvSpPr txBox="1">
            <a:spLocks noGrp="1"/>
          </p:cNvSpPr>
          <p:nvPr>
            <p:ph type="body" idx="1"/>
          </p:nvPr>
        </p:nvSpPr>
        <p:spPr>
          <a:xfrm>
            <a:off x="331072" y="601000"/>
            <a:ext cx="4614385" cy="88014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Message History </a:t>
            </a:r>
            <a:endParaRPr sz="1600">
              <a:solidFill>
                <a:srgbClr val="00ABC8"/>
              </a:solidFill>
              <a:latin typeface="+mj-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a:t>
            </a:r>
            <a:r>
              <a:rPr lang="en-US" sz="1200" b="1">
                <a:solidFill>
                  <a:schemeClr val="tx1"/>
                </a:solidFill>
                <a:latin typeface="+mn-lt"/>
                <a:ea typeface="Calibri"/>
                <a:cs typeface="Calibri"/>
                <a:sym typeface="Calibri"/>
              </a:rPr>
              <a:t>Long-press</a:t>
            </a:r>
            <a:r>
              <a:rPr lang="en-US" sz="1200">
                <a:solidFill>
                  <a:schemeClr val="tx1"/>
                </a:solidFill>
                <a:latin typeface="+mn-lt"/>
                <a:ea typeface="Calibri"/>
                <a:cs typeface="Calibri"/>
                <a:sym typeface="Calibri"/>
              </a:rPr>
              <a:t> the message. It can be the text, photo, or even audio. </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n-lt"/>
                <a:ea typeface="Calibri"/>
                <a:cs typeface="Calibri"/>
                <a:sym typeface="Calibri"/>
              </a:rPr>
              <a:t>Select </a:t>
            </a:r>
            <a:r>
              <a:rPr lang="en-US" sz="1200" b="1">
                <a:solidFill>
                  <a:schemeClr val="tx1"/>
                </a:solidFill>
                <a:latin typeface="+mn-lt"/>
                <a:ea typeface="Calibri"/>
                <a:cs typeface="Calibri"/>
                <a:sym typeface="Calibri"/>
              </a:rPr>
              <a:t>Message History.</a:t>
            </a:r>
            <a:endParaRPr sz="1200">
              <a:solidFill>
                <a:schemeClr val="tx1"/>
              </a:solidFill>
              <a:latin typeface="+mn-lt"/>
              <a:ea typeface="Calibri"/>
              <a:cs typeface="Calibri"/>
              <a:sym typeface="Calibri"/>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n-lt"/>
                <a:ea typeface="Calibri"/>
                <a:cs typeface="Calibri"/>
                <a:sym typeface="Calibri"/>
              </a:rPr>
              <a:t>The message status of each recipient will be listed, along with the date/time stamp indicating when the message was delivered</a:t>
            </a:r>
            <a:r>
              <a:rPr lang="en-US" sz="1200">
                <a:solidFill>
                  <a:schemeClr val="tx1"/>
                </a:solidFill>
                <a:latin typeface="Calibri"/>
                <a:ea typeface="Calibri"/>
                <a:cs typeface="Calibri"/>
                <a:sym typeface="Calibri"/>
              </a:rPr>
              <a:t>.</a:t>
            </a:r>
            <a:endParaRPr sz="1200">
              <a:solidFill>
                <a:schemeClr val="tx1"/>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lang="en-US" sz="16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lang="en-US" sz="16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lang="en-US" sz="16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lang="en-US" sz="16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chemeClr val="accent1"/>
              </a:buClr>
              <a:buSzPts val="1600"/>
              <a:buNone/>
            </a:pPr>
            <a:endParaRPr sz="1600" b="1">
              <a:solidFill>
                <a:srgbClr val="044076"/>
              </a:solidFill>
              <a:latin typeface="Calibri"/>
              <a:ea typeface="Calibri"/>
              <a:cs typeface="Calibri"/>
              <a:sym typeface="Calibri"/>
            </a:endParaRPr>
          </a:p>
          <a:p>
            <a:pPr marL="0" lvl="3" indent="0" algn="l" rtl="0">
              <a:lnSpc>
                <a:spcPct val="150000"/>
              </a:lnSpc>
              <a:spcBef>
                <a:spcPts val="500"/>
              </a:spcBef>
              <a:spcAft>
                <a:spcPts val="0"/>
              </a:spcAft>
              <a:buClr>
                <a:srgbClr val="044076"/>
              </a:buClr>
              <a:buSzPts val="1600"/>
              <a:buNone/>
            </a:pPr>
            <a:r>
              <a:rPr lang="en-US" sz="1600" b="1">
                <a:solidFill>
                  <a:srgbClr val="00ABC8"/>
                </a:solidFill>
                <a:latin typeface="+mj-lt"/>
                <a:ea typeface="Calibri"/>
                <a:cs typeface="Calibri"/>
                <a:sym typeface="Calibri"/>
              </a:rPr>
              <a:t>Message Participants </a:t>
            </a:r>
            <a:endParaRPr sz="1600">
              <a:solidFill>
                <a:srgbClr val="00ABC8"/>
              </a:solidFill>
              <a:latin typeface="+mj-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n-lt"/>
                <a:ea typeface="Calibri"/>
                <a:cs typeface="Calibri"/>
                <a:sym typeface="Calibri"/>
              </a:rPr>
              <a:t>Select the </a:t>
            </a:r>
            <a:r>
              <a:rPr lang="en-US" sz="1200" b="1">
                <a:solidFill>
                  <a:schemeClr val="tx1"/>
                </a:solidFill>
                <a:latin typeface="+mn-lt"/>
                <a:ea typeface="Calibri"/>
                <a:cs typeface="Calibri"/>
                <a:sym typeface="Calibri"/>
              </a:rPr>
              <a:t>Participant</a:t>
            </a:r>
            <a:r>
              <a:rPr lang="en-US" sz="1200">
                <a:solidFill>
                  <a:schemeClr val="tx1"/>
                </a:solidFill>
                <a:latin typeface="+mn-lt"/>
                <a:ea typeface="Calibri"/>
                <a:cs typeface="Calibri"/>
                <a:sym typeface="Calibri"/>
              </a:rPr>
              <a:t> icon.</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n-lt"/>
                <a:ea typeface="Calibri"/>
                <a:cs typeface="Calibri"/>
                <a:sym typeface="Calibri"/>
              </a:rPr>
              <a:t>A list of message participants will display. Contact any participant by selecting their name.</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AutoNum type="arabicPeriod"/>
            </a:pPr>
            <a:r>
              <a:rPr lang="en-US" sz="1200">
                <a:solidFill>
                  <a:schemeClr val="tx1"/>
                </a:solidFill>
                <a:latin typeface="+mn-lt"/>
                <a:ea typeface="Calibri"/>
                <a:cs typeface="Calibri"/>
                <a:sym typeface="Calibri"/>
              </a:rPr>
              <a:t>Additional participant(s) may be added by pressing the </a:t>
            </a:r>
            <a:r>
              <a:rPr lang="en-US" sz="1200" b="1">
                <a:solidFill>
                  <a:schemeClr val="tx1"/>
                </a:solidFill>
                <a:latin typeface="+mn-lt"/>
                <a:ea typeface="Calibri"/>
                <a:cs typeface="Calibri"/>
                <a:sym typeface="Calibri"/>
              </a:rPr>
              <a:t>+</a:t>
            </a:r>
            <a:r>
              <a:rPr lang="en-US" sz="1200">
                <a:solidFill>
                  <a:schemeClr val="tx1"/>
                </a:solidFill>
                <a:latin typeface="+mn-lt"/>
                <a:ea typeface="Calibri"/>
                <a:cs typeface="Calibri"/>
                <a:sym typeface="Calibri"/>
              </a:rPr>
              <a:t>.</a:t>
            </a:r>
            <a:endParaRPr sz="1200">
              <a:solidFill>
                <a:schemeClr val="tx1"/>
              </a:solidFill>
              <a:latin typeface="+mn-lt"/>
            </a:endParaRPr>
          </a:p>
          <a:p>
            <a:pPr marL="0" lvl="3" indent="0" algn="l" rtl="0">
              <a:lnSpc>
                <a:spcPct val="150000"/>
              </a:lnSpc>
              <a:spcBef>
                <a:spcPts val="500"/>
              </a:spcBef>
              <a:spcAft>
                <a:spcPts val="0"/>
              </a:spcAft>
              <a:buClr>
                <a:schemeClr val="accent1"/>
              </a:buClr>
              <a:buSzPts val="1600"/>
              <a:buNone/>
            </a:pPr>
            <a:endParaRPr sz="1200">
              <a:solidFill>
                <a:srgbClr val="323E48"/>
              </a:solidFill>
              <a:latin typeface="+mn-lt"/>
              <a:ea typeface="Calibri"/>
              <a:cs typeface="Calibri"/>
              <a:sym typeface="Calibri"/>
            </a:endParaRPr>
          </a:p>
          <a:p>
            <a:pPr marL="228600" lvl="0" indent="0" algn="l" rtl="0">
              <a:lnSpc>
                <a:spcPct val="90000"/>
              </a:lnSpc>
              <a:spcBef>
                <a:spcPts val="1000"/>
              </a:spcBef>
              <a:spcAft>
                <a:spcPts val="0"/>
              </a:spcAft>
              <a:buClr>
                <a:srgbClr val="014793"/>
              </a:buClr>
              <a:buSzPts val="1200"/>
              <a:buFont typeface="Calibri"/>
              <a:buNone/>
            </a:pPr>
            <a:endParaRPr sz="1200" b="0">
              <a:solidFill>
                <a:schemeClr val="dk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5AF03E4-54A0-4B49-BA0A-851D854F29E8}"/>
              </a:ext>
            </a:extLst>
          </p:cNvPr>
          <p:cNvPicPr>
            <a:picLocks noChangeAspect="1"/>
          </p:cNvPicPr>
          <p:nvPr/>
        </p:nvPicPr>
        <p:blipFill>
          <a:blip r:embed="rId3"/>
          <a:srcRect b="50508"/>
          <a:stretch/>
        </p:blipFill>
        <p:spPr>
          <a:xfrm>
            <a:off x="5351196" y="6969544"/>
            <a:ext cx="2249424" cy="2414328"/>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09B4B1C5-5695-1D7D-9C65-3F34F5E800AB}"/>
              </a:ext>
            </a:extLst>
          </p:cNvPr>
          <p:cNvPicPr>
            <a:picLocks noChangeAspect="1"/>
          </p:cNvPicPr>
          <p:nvPr/>
        </p:nvPicPr>
        <p:blipFill>
          <a:blip r:embed="rId4"/>
          <a:srcRect b="85994"/>
          <a:stretch/>
        </p:blipFill>
        <p:spPr>
          <a:xfrm>
            <a:off x="5361221" y="6079130"/>
            <a:ext cx="2249424" cy="683271"/>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68D3FC90-E4E2-5E64-6FA1-C7FFEA082E0D}"/>
              </a:ext>
            </a:extLst>
          </p:cNvPr>
          <p:cNvPicPr>
            <a:picLocks noChangeAspect="1"/>
          </p:cNvPicPr>
          <p:nvPr/>
        </p:nvPicPr>
        <p:blipFill>
          <a:blip r:embed="rId5"/>
          <a:srcRect b="63525"/>
          <a:stretch/>
        </p:blipFill>
        <p:spPr>
          <a:xfrm>
            <a:off x="5361221" y="4051106"/>
            <a:ext cx="2249424" cy="1779323"/>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9725AF84-D9FC-1A27-6F79-CFCC0B9C24A5}"/>
              </a:ext>
            </a:extLst>
          </p:cNvPr>
          <p:cNvPicPr>
            <a:picLocks noChangeAspect="1"/>
          </p:cNvPicPr>
          <p:nvPr/>
        </p:nvPicPr>
        <p:blipFill>
          <a:blip r:embed="rId6"/>
          <a:srcRect b="61291"/>
          <a:stretch/>
        </p:blipFill>
        <p:spPr>
          <a:xfrm>
            <a:off x="5352414" y="601000"/>
            <a:ext cx="2248641" cy="1887649"/>
          </a:xfrm>
          <a:prstGeom prst="rect">
            <a:avLst/>
          </a:prstGeom>
          <a:effectLst>
            <a:outerShdw blurRad="50800" dist="38100" dir="5400000" algn="t" rotWithShape="0">
              <a:prstClr val="black">
                <a:alpha val="40000"/>
              </a:prstClr>
            </a:outerShdw>
          </a:effectLst>
        </p:spPr>
      </p:pic>
      <p:sp>
        <p:nvSpPr>
          <p:cNvPr id="202" name="Google Shape;202;p8"/>
          <p:cNvSpPr/>
          <p:nvPr/>
        </p:nvSpPr>
        <p:spPr>
          <a:xfrm>
            <a:off x="3733800" y="487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04" name="Google Shape;204;p8"/>
          <p:cNvCxnSpPr/>
          <p:nvPr/>
        </p:nvCxnSpPr>
        <p:spPr>
          <a:xfrm>
            <a:off x="5035516" y="2072420"/>
            <a:ext cx="19050" cy="7019686"/>
          </a:xfrm>
          <a:prstGeom prst="straightConnector1">
            <a:avLst/>
          </a:prstGeom>
          <a:noFill/>
          <a:ln w="9525" cap="flat" cmpd="sng">
            <a:solidFill>
              <a:srgbClr val="D2D0CD"/>
            </a:solidFill>
            <a:prstDash val="solid"/>
            <a:miter lim="800000"/>
            <a:headEnd type="none" w="sm" len="sm"/>
            <a:tailEnd type="none" w="sm" len="sm"/>
          </a:ln>
        </p:spPr>
      </p:cxnSp>
      <p:sp>
        <p:nvSpPr>
          <p:cNvPr id="205" name="Google Shape;205;p8"/>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7</a:t>
            </a:r>
            <a:endParaRPr/>
          </a:p>
        </p:txBody>
      </p:sp>
      <p:sp>
        <p:nvSpPr>
          <p:cNvPr id="208" name="Google Shape;208;p8"/>
          <p:cNvSpPr txBox="1"/>
          <p:nvPr/>
        </p:nvSpPr>
        <p:spPr>
          <a:xfrm>
            <a:off x="7242588" y="6286273"/>
            <a:ext cx="230643" cy="3674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7</a:t>
            </a:r>
            <a:endParaRPr/>
          </a:p>
        </p:txBody>
      </p:sp>
      <p:sp>
        <p:nvSpPr>
          <p:cNvPr id="217" name="Google Shape;217;p8"/>
          <p:cNvSpPr/>
          <p:nvPr/>
        </p:nvSpPr>
        <p:spPr>
          <a:xfrm>
            <a:off x="5602356" y="5022368"/>
            <a:ext cx="1771733" cy="808061"/>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29" name="Google Shape;229;p8"/>
          <p:cNvSpPr/>
          <p:nvPr/>
        </p:nvSpPr>
        <p:spPr>
          <a:xfrm>
            <a:off x="6959418" y="6356964"/>
            <a:ext cx="271633" cy="30669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8"/>
          <p:cNvSpPr/>
          <p:nvPr/>
        </p:nvSpPr>
        <p:spPr>
          <a:xfrm>
            <a:off x="7334333" y="7275282"/>
            <a:ext cx="190500" cy="209550"/>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92847D15-BB4A-6DB2-D2CA-D8D69C157239}"/>
              </a:ext>
            </a:extLst>
          </p:cNvPr>
          <p:cNvPicPr>
            <a:picLocks noChangeAspect="1"/>
          </p:cNvPicPr>
          <p:nvPr/>
        </p:nvPicPr>
        <p:blipFill>
          <a:blip r:embed="rId6"/>
          <a:srcRect t="73939" b="654"/>
          <a:stretch/>
        </p:blipFill>
        <p:spPr>
          <a:xfrm>
            <a:off x="5351631" y="2643801"/>
            <a:ext cx="2249424" cy="1239453"/>
          </a:xfrm>
          <a:prstGeom prst="rect">
            <a:avLst/>
          </a:prstGeom>
          <a:effectLst>
            <a:outerShdw blurRad="50800" dist="38100" dir="5400000" algn="t" rotWithShape="0">
              <a:prstClr val="black">
                <a:alpha val="40000"/>
              </a:prstClr>
            </a:outerShdw>
          </a:effectLst>
        </p:spPr>
      </p:pic>
      <p:sp>
        <p:nvSpPr>
          <p:cNvPr id="215" name="Google Shape;215;p8"/>
          <p:cNvSpPr/>
          <p:nvPr/>
        </p:nvSpPr>
        <p:spPr>
          <a:xfrm>
            <a:off x="5666620" y="2685853"/>
            <a:ext cx="1598697" cy="304094"/>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7" name="Arrow: Right 6">
            <a:extLst>
              <a:ext uri="{FF2B5EF4-FFF2-40B4-BE49-F238E27FC236}">
                <a16:creationId xmlns:a16="http://schemas.microsoft.com/office/drawing/2014/main" id="{4E69DEAA-C52A-3EAB-6A03-ACAFA8AE0060}"/>
              </a:ext>
            </a:extLst>
          </p:cNvPr>
          <p:cNvSpPr/>
          <p:nvPr/>
        </p:nvSpPr>
        <p:spPr>
          <a:xfrm>
            <a:off x="5242086" y="2072420"/>
            <a:ext cx="424533" cy="22351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7" name="Picture 6">
            <a:extLst>
              <a:ext uri="{FF2B5EF4-FFF2-40B4-BE49-F238E27FC236}">
                <a16:creationId xmlns:a16="http://schemas.microsoft.com/office/drawing/2014/main" id="{999F7111-1682-F667-D50C-DFD44D31F1D0}"/>
              </a:ext>
            </a:extLst>
          </p:cNvPr>
          <p:cNvPicPr>
            <a:picLocks noChangeAspect="1"/>
          </p:cNvPicPr>
          <p:nvPr/>
        </p:nvPicPr>
        <p:blipFill>
          <a:blip r:embed="rId3"/>
          <a:stretch>
            <a:fillRect/>
          </a:stretch>
        </p:blipFill>
        <p:spPr>
          <a:xfrm>
            <a:off x="5261244" y="4312771"/>
            <a:ext cx="2276856" cy="4937760"/>
          </a:xfrm>
          <a:prstGeom prst="round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06AB8DF-5FC0-B47F-D21C-37D0BC9891D4}"/>
              </a:ext>
            </a:extLst>
          </p:cNvPr>
          <p:cNvPicPr>
            <a:picLocks noChangeAspect="1"/>
          </p:cNvPicPr>
          <p:nvPr/>
        </p:nvPicPr>
        <p:blipFill>
          <a:blip r:embed="rId4"/>
          <a:stretch>
            <a:fillRect/>
          </a:stretch>
        </p:blipFill>
        <p:spPr>
          <a:xfrm>
            <a:off x="2811597" y="4312771"/>
            <a:ext cx="2276856" cy="4937760"/>
          </a:xfrm>
          <a:prstGeom prst="round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B0E07681-C21B-3E83-2A75-ED396ED32EA7}"/>
              </a:ext>
            </a:extLst>
          </p:cNvPr>
          <p:cNvPicPr>
            <a:picLocks noChangeAspect="1"/>
          </p:cNvPicPr>
          <p:nvPr/>
        </p:nvPicPr>
        <p:blipFill>
          <a:blip r:embed="rId5"/>
          <a:stretch>
            <a:fillRect/>
          </a:stretch>
        </p:blipFill>
        <p:spPr>
          <a:xfrm>
            <a:off x="366635" y="4312771"/>
            <a:ext cx="2272171" cy="4927600"/>
          </a:xfrm>
          <a:prstGeom prst="roundRect">
            <a:avLst/>
          </a:prstGeom>
          <a:effectLst>
            <a:outerShdw blurRad="50800" dist="38100" dir="5400000" algn="t" rotWithShape="0">
              <a:prstClr val="black">
                <a:alpha val="40000"/>
              </a:prstClr>
            </a:outerShdw>
          </a:effectLst>
        </p:spPr>
      </p:pic>
      <p:sp>
        <p:nvSpPr>
          <p:cNvPr id="243" name="Google Shape;243;p9"/>
          <p:cNvSpPr txBox="1">
            <a:spLocks noGrp="1"/>
          </p:cNvSpPr>
          <p:nvPr>
            <p:ph type="body" idx="1"/>
          </p:nvPr>
        </p:nvSpPr>
        <p:spPr>
          <a:xfrm>
            <a:off x="361950" y="723900"/>
            <a:ext cx="7176150" cy="8678500"/>
          </a:xfrm>
          <a:prstGeom prst="rect">
            <a:avLst/>
          </a:prstGeom>
          <a:noFill/>
          <a:ln>
            <a:noFill/>
          </a:ln>
        </p:spPr>
        <p:txBody>
          <a:bodyPr spcFirstLastPara="1" wrap="square" lIns="91425" tIns="45700" rIns="91425" bIns="45700" anchor="t" anchorCtr="0">
            <a:noAutofit/>
          </a:bodyPr>
          <a:lstStyle/>
          <a:p>
            <a:pPr marL="0" lvl="3" indent="0" algn="l" rtl="0">
              <a:lnSpc>
                <a:spcPct val="150000"/>
              </a:lnSpc>
              <a:spcBef>
                <a:spcPts val="0"/>
              </a:spcBef>
              <a:spcAft>
                <a:spcPts val="0"/>
              </a:spcAft>
              <a:buClr>
                <a:srgbClr val="044076"/>
              </a:buClr>
              <a:buSzPts val="1600"/>
              <a:buNone/>
            </a:pPr>
            <a:r>
              <a:rPr lang="en-US" sz="1600" b="1">
                <a:solidFill>
                  <a:srgbClr val="00ABC8"/>
                </a:solidFill>
                <a:latin typeface="+mj-lt"/>
                <a:ea typeface="Calibri"/>
                <a:cs typeface="Calibri"/>
                <a:sym typeface="Calibri"/>
              </a:rPr>
              <a:t>Forwarding Messages</a:t>
            </a:r>
            <a:endParaRPr sz="1600">
              <a:solidFill>
                <a:srgbClr val="00ABC8"/>
              </a:solidFill>
              <a:latin typeface="+mj-lt"/>
            </a:endParaRPr>
          </a:p>
          <a:p>
            <a:pPr marL="223836" lvl="4" indent="0" algn="l" rtl="0">
              <a:lnSpc>
                <a:spcPct val="150000"/>
              </a:lnSpc>
              <a:spcBef>
                <a:spcPts val="500"/>
              </a:spcBef>
              <a:spcAft>
                <a:spcPts val="0"/>
              </a:spcAft>
              <a:buClr>
                <a:schemeClr val="dk1"/>
              </a:buClr>
              <a:buSzPts val="1200"/>
              <a:buNone/>
            </a:pPr>
            <a:r>
              <a:rPr lang="en-US" sz="1200">
                <a:solidFill>
                  <a:schemeClr val="tx1"/>
                </a:solidFill>
                <a:latin typeface="+mn-lt"/>
                <a:ea typeface="Calibri"/>
                <a:cs typeface="Calibri"/>
                <a:sym typeface="Calibri"/>
              </a:rPr>
              <a:t>There are two ways that you can forward a message thread in the PerfectServe Clinical Collaboration mobile application.</a:t>
            </a:r>
            <a:endParaRPr sz="1200">
              <a:solidFill>
                <a:schemeClr val="tx1"/>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n-lt"/>
                <a:ea typeface="Calibri"/>
                <a:cs typeface="Calibri"/>
                <a:sym typeface="Calibri"/>
              </a:rPr>
              <a:t>From the main </a:t>
            </a:r>
            <a:r>
              <a:rPr lang="en-US" sz="1200" b="1">
                <a:solidFill>
                  <a:schemeClr val="tx1"/>
                </a:solidFill>
                <a:latin typeface="+mn-lt"/>
                <a:ea typeface="Calibri"/>
                <a:cs typeface="Calibri"/>
                <a:sym typeface="Calibri"/>
              </a:rPr>
              <a:t>Messages</a:t>
            </a:r>
            <a:r>
              <a:rPr lang="en-US" sz="1200">
                <a:solidFill>
                  <a:schemeClr val="tx1"/>
                </a:solidFill>
                <a:latin typeface="+mn-lt"/>
                <a:ea typeface="Calibri"/>
                <a:cs typeface="Calibri"/>
                <a:sym typeface="Calibri"/>
              </a:rPr>
              <a:t> tab, swipe the message to the left; select </a:t>
            </a:r>
            <a:r>
              <a:rPr lang="en-US" sz="1200" b="1">
                <a:solidFill>
                  <a:schemeClr val="tx1"/>
                </a:solidFill>
                <a:latin typeface="+mn-lt"/>
                <a:ea typeface="Calibri"/>
                <a:cs typeface="Calibri"/>
                <a:sym typeface="Calibri"/>
              </a:rPr>
              <a:t>Forward.</a:t>
            </a:r>
            <a:endParaRPr lang="en-US" sz="1200" b="1">
              <a:solidFill>
                <a:schemeClr val="tx1"/>
              </a:solidFill>
              <a:latin typeface="+mn-lt"/>
              <a:ea typeface="Calibri"/>
            </a:endParaRP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chemeClr val="tx1"/>
                </a:solidFill>
                <a:latin typeface="+mj-lt"/>
                <a:ea typeface="Calibri"/>
                <a:cs typeface="Calibri"/>
                <a:sym typeface="Calibri"/>
              </a:rPr>
              <a:t>Inside the message, select the </a:t>
            </a:r>
            <a:r>
              <a:rPr lang="en-US" sz="1200" b="1">
                <a:solidFill>
                  <a:schemeClr val="tx1"/>
                </a:solidFill>
                <a:latin typeface="+mj-lt"/>
                <a:ea typeface="Calibri"/>
                <a:cs typeface="Calibri"/>
                <a:sym typeface="Calibri"/>
              </a:rPr>
              <a:t>three ellipses</a:t>
            </a:r>
            <a:r>
              <a:rPr lang="en-US" sz="1200">
                <a:solidFill>
                  <a:schemeClr val="tx1"/>
                </a:solidFill>
                <a:latin typeface="+mj-lt"/>
                <a:ea typeface="Calibri"/>
                <a:cs typeface="Calibri"/>
                <a:sym typeface="Calibri"/>
              </a:rPr>
              <a:t> in the upper-right corner; select </a:t>
            </a:r>
            <a:r>
              <a:rPr lang="en-US" sz="1200" b="1">
                <a:solidFill>
                  <a:schemeClr val="tx1"/>
                </a:solidFill>
                <a:latin typeface="+mj-lt"/>
                <a:ea typeface="Calibri"/>
                <a:cs typeface="Calibri"/>
                <a:sym typeface="Calibri"/>
              </a:rPr>
              <a:t>Forward Thread.</a:t>
            </a:r>
            <a:endParaRPr lang="en-US" sz="1200" b="1">
              <a:solidFill>
                <a:schemeClr val="tx1"/>
              </a:solidFill>
              <a:latin typeface="+mj-lt"/>
              <a:ea typeface="Calibri"/>
            </a:endParaRPr>
          </a:p>
          <a:p>
            <a:pPr marL="909637" lvl="5" indent="-228600">
              <a:lnSpc>
                <a:spcPct val="150000"/>
              </a:lnSpc>
              <a:spcBef>
                <a:spcPts val="500"/>
              </a:spcBef>
              <a:buClr>
                <a:schemeClr val="dk1"/>
              </a:buClr>
              <a:buSzPts val="1200"/>
              <a:buFont typeface="+mj-lt"/>
              <a:buAutoNum type="alphaLcPeriod"/>
            </a:pPr>
            <a:r>
              <a:rPr lang="en-US" sz="1200">
                <a:solidFill>
                  <a:schemeClr val="tx1"/>
                </a:solidFill>
                <a:latin typeface="+mn-lt"/>
                <a:ea typeface="Calibri"/>
                <a:cs typeface="Calibri"/>
                <a:sym typeface="Calibri"/>
              </a:rPr>
              <a:t>To forward a single message within the thread, </a:t>
            </a:r>
            <a:r>
              <a:rPr lang="en-US" sz="1200" b="1">
                <a:solidFill>
                  <a:schemeClr val="tx1"/>
                </a:solidFill>
                <a:latin typeface="+mn-lt"/>
                <a:ea typeface="Calibri"/>
                <a:cs typeface="Calibri"/>
                <a:sym typeface="Calibri"/>
              </a:rPr>
              <a:t>long-press</a:t>
            </a:r>
            <a:r>
              <a:rPr lang="en-US" sz="1200">
                <a:solidFill>
                  <a:schemeClr val="tx1"/>
                </a:solidFill>
                <a:latin typeface="+mn-lt"/>
                <a:ea typeface="Calibri"/>
                <a:cs typeface="Calibri"/>
                <a:sym typeface="Calibri"/>
              </a:rPr>
              <a:t> the message; select </a:t>
            </a:r>
            <a:r>
              <a:rPr lang="en-US" sz="1200" b="1">
                <a:solidFill>
                  <a:schemeClr val="tx1"/>
                </a:solidFill>
                <a:latin typeface="+mn-lt"/>
                <a:ea typeface="Calibri"/>
                <a:cs typeface="Calibri"/>
                <a:sym typeface="Calibri"/>
              </a:rPr>
              <a:t>Forward Message.</a:t>
            </a:r>
            <a:r>
              <a:rPr lang="en-US" sz="1200">
                <a:solidFill>
                  <a:schemeClr val="tx1"/>
                </a:solidFill>
                <a:latin typeface="+mn-lt"/>
                <a:ea typeface="Calibri"/>
                <a:cs typeface="Calibri"/>
                <a:sym typeface="Calibri"/>
              </a:rPr>
              <a:t> You can forward text, audio, or photos.</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rgbClr val="323E48"/>
                </a:solidFill>
                <a:latin typeface="+mn-lt"/>
                <a:ea typeface="Calibri"/>
                <a:cs typeface="Calibri"/>
                <a:sym typeface="Calibri"/>
              </a:rPr>
              <a:t>͏</a:t>
            </a:r>
            <a:r>
              <a:rPr lang="en-US" sz="1200" b="1">
                <a:solidFill>
                  <a:srgbClr val="323E48"/>
                </a:solidFill>
                <a:latin typeface="+mn-lt"/>
                <a:ea typeface="Calibri"/>
                <a:cs typeface="Calibri"/>
                <a:sym typeface="Calibri"/>
              </a:rPr>
              <a:t>Search</a:t>
            </a:r>
            <a:r>
              <a:rPr lang="en-US" sz="1200">
                <a:solidFill>
                  <a:srgbClr val="323E48"/>
                </a:solidFill>
                <a:latin typeface="+mn-lt"/>
                <a:ea typeface="Calibri"/>
                <a:cs typeface="Calibri"/>
                <a:sym typeface="Calibri"/>
              </a:rPr>
              <a:t> for the person to send the message to.  </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rgbClr val="323E48"/>
                </a:solidFill>
                <a:latin typeface="+mn-lt"/>
                <a:ea typeface="Calibri"/>
                <a:cs typeface="Calibri"/>
                <a:sym typeface="Calibri"/>
              </a:rPr>
              <a:t>͏</a:t>
            </a:r>
            <a:r>
              <a:rPr lang="en-US" sz="1200" b="1">
                <a:solidFill>
                  <a:srgbClr val="323E48"/>
                </a:solidFill>
                <a:latin typeface="+mn-lt"/>
                <a:ea typeface="Calibri"/>
                <a:cs typeface="Calibri"/>
                <a:sym typeface="Calibri"/>
              </a:rPr>
              <a:t>Click</a:t>
            </a:r>
            <a:r>
              <a:rPr lang="en-US" sz="1200">
                <a:solidFill>
                  <a:srgbClr val="323E48"/>
                </a:solidFill>
                <a:latin typeface="+mn-lt"/>
                <a:ea typeface="Calibri"/>
                <a:cs typeface="Calibri"/>
                <a:sym typeface="Calibri"/>
              </a:rPr>
              <a:t> on the recipient’s name.</a:t>
            </a:r>
          </a:p>
          <a:p>
            <a:pPr marL="452437" lvl="4" indent="-228600" algn="l" rtl="0">
              <a:lnSpc>
                <a:spcPct val="150000"/>
              </a:lnSpc>
              <a:spcBef>
                <a:spcPts val="500"/>
              </a:spcBef>
              <a:spcAft>
                <a:spcPts val="0"/>
              </a:spcAft>
              <a:buClr>
                <a:schemeClr val="dk1"/>
              </a:buClr>
              <a:buSzPts val="1200"/>
              <a:buFont typeface="Calibri"/>
              <a:buAutoNum type="arabicPeriod"/>
            </a:pPr>
            <a:r>
              <a:rPr lang="en-US" sz="1200">
                <a:solidFill>
                  <a:srgbClr val="323E48"/>
                </a:solidFill>
                <a:latin typeface="+mn-lt"/>
                <a:ea typeface="Calibri"/>
                <a:cs typeface="Calibri"/>
                <a:sym typeface="Calibri"/>
              </a:rPr>
              <a:t>Select </a:t>
            </a:r>
            <a:r>
              <a:rPr lang="en-US" sz="1200" b="1">
                <a:solidFill>
                  <a:srgbClr val="323E48"/>
                </a:solidFill>
                <a:latin typeface="+mn-lt"/>
                <a:ea typeface="Calibri"/>
                <a:cs typeface="Calibri"/>
                <a:sym typeface="Calibri"/>
              </a:rPr>
              <a:t>Yes</a:t>
            </a:r>
            <a:r>
              <a:rPr lang="en-US" sz="1200">
                <a:solidFill>
                  <a:srgbClr val="323E48"/>
                </a:solidFill>
                <a:latin typeface="+mn-lt"/>
                <a:ea typeface="Calibri"/>
                <a:cs typeface="Calibri"/>
                <a:sym typeface="Calibri"/>
              </a:rPr>
              <a:t> to confirm that you want to forward the message thread.</a:t>
            </a:r>
            <a:endParaRPr lang="en-US" sz="1200">
              <a:solidFill>
                <a:srgbClr val="323E48"/>
              </a:solidFill>
              <a:latin typeface="+mn-lt"/>
            </a:endParaRPr>
          </a:p>
          <a:p>
            <a:pPr marL="452437" lvl="4" indent="-228600" algn="l" rtl="0">
              <a:lnSpc>
                <a:spcPct val="150000"/>
              </a:lnSpc>
              <a:spcBef>
                <a:spcPts val="500"/>
              </a:spcBef>
              <a:spcAft>
                <a:spcPts val="0"/>
              </a:spcAft>
              <a:buClr>
                <a:schemeClr val="dk1"/>
              </a:buClr>
              <a:buSzPts val="1200"/>
              <a:buFont typeface="Calibri"/>
              <a:buAutoNum type="arabicPeriod"/>
            </a:pPr>
            <a:endParaRPr sz="1200">
              <a:solidFill>
                <a:schemeClr val="tx1"/>
              </a:solidFill>
              <a:latin typeface="+mn-lt"/>
            </a:endParaRPr>
          </a:p>
          <a:p>
            <a:pPr marL="452437" lvl="4" indent="-158750" algn="l" rtl="0">
              <a:lnSpc>
                <a:spcPct val="150000"/>
              </a:lnSpc>
              <a:spcBef>
                <a:spcPts val="500"/>
              </a:spcBef>
              <a:spcAft>
                <a:spcPts val="0"/>
              </a:spcAft>
              <a:buClr>
                <a:schemeClr val="accent1"/>
              </a:buClr>
              <a:buSzPts val="1100"/>
              <a:buFont typeface="Calibri"/>
              <a:buNone/>
            </a:pP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rgbClr val="014793"/>
              </a:buClr>
              <a:buSzPts val="1400"/>
              <a:buFont typeface="Calibri"/>
              <a:buNone/>
            </a:pPr>
            <a:endParaRPr/>
          </a:p>
        </p:txBody>
      </p:sp>
      <p:sp>
        <p:nvSpPr>
          <p:cNvPr id="246" name="Google Shape;246;p9"/>
          <p:cNvSpPr/>
          <p:nvPr/>
        </p:nvSpPr>
        <p:spPr>
          <a:xfrm>
            <a:off x="1289739" y="5642458"/>
            <a:ext cx="525351" cy="47010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9"/>
          <p:cNvSpPr/>
          <p:nvPr/>
        </p:nvSpPr>
        <p:spPr>
          <a:xfrm>
            <a:off x="4766832" y="4602713"/>
            <a:ext cx="272011" cy="280592"/>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9"/>
          <p:cNvSpPr txBox="1"/>
          <p:nvPr/>
        </p:nvSpPr>
        <p:spPr>
          <a:xfrm>
            <a:off x="3435482" y="9701880"/>
            <a:ext cx="1206235" cy="350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8</a:t>
            </a:r>
            <a:endParaRPr/>
          </a:p>
        </p:txBody>
      </p:sp>
      <p:sp>
        <p:nvSpPr>
          <p:cNvPr id="2" name="Google Shape;246;p9">
            <a:extLst>
              <a:ext uri="{FF2B5EF4-FFF2-40B4-BE49-F238E27FC236}">
                <a16:creationId xmlns:a16="http://schemas.microsoft.com/office/drawing/2014/main" id="{1337F865-710E-C8F0-C289-8C63727CADFC}"/>
              </a:ext>
            </a:extLst>
          </p:cNvPr>
          <p:cNvSpPr/>
          <p:nvPr/>
        </p:nvSpPr>
        <p:spPr>
          <a:xfrm>
            <a:off x="3340971" y="7295667"/>
            <a:ext cx="1280868" cy="470107"/>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246;p9">
            <a:extLst>
              <a:ext uri="{FF2B5EF4-FFF2-40B4-BE49-F238E27FC236}">
                <a16:creationId xmlns:a16="http://schemas.microsoft.com/office/drawing/2014/main" id="{3D935D45-B650-FE27-585A-50FAE0ED7622}"/>
              </a:ext>
            </a:extLst>
          </p:cNvPr>
          <p:cNvSpPr/>
          <p:nvPr/>
        </p:nvSpPr>
        <p:spPr>
          <a:xfrm>
            <a:off x="6528457" y="6970643"/>
            <a:ext cx="536714" cy="344902"/>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eme1">
  <a:themeElements>
    <a:clrScheme name="PefectServe_0824">
      <a:dk1>
        <a:srgbClr val="5B6770"/>
      </a:dk1>
      <a:lt1>
        <a:srgbClr val="FFFFFF"/>
      </a:lt1>
      <a:dk2>
        <a:srgbClr val="A2AAAD"/>
      </a:dk2>
      <a:lt2>
        <a:srgbClr val="D0D3D3"/>
      </a:lt2>
      <a:accent1>
        <a:srgbClr val="00AEC7"/>
      </a:accent1>
      <a:accent2>
        <a:srgbClr val="FF9E1B"/>
      </a:accent2>
      <a:accent3>
        <a:srgbClr val="3F2A56"/>
      </a:accent3>
      <a:accent4>
        <a:srgbClr val="FFCD00"/>
      </a:accent4>
      <a:accent5>
        <a:srgbClr val="E8E8E8"/>
      </a:accent5>
      <a:accent6>
        <a:srgbClr val="F5F5F5"/>
      </a:accent6>
      <a:hlink>
        <a:srgbClr val="00AEC7"/>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647633EA-4E20-4D31-9E5E-614B82C67EB0}" vid="{3EAA37C7-2C36-4BE4-AA76-7771C0500E7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76ba1a2-e56e-42c7-a14f-18da6227530a" xsi:nil="true"/>
    <lcf76f155ced4ddcb4097134ff3c332f xmlns="6a9d2e7f-d1a4-4b3a-9bcb-84284bba7f7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818ACCDBA35A45B2086F47E116697F" ma:contentTypeVersion="16" ma:contentTypeDescription="Create a new document." ma:contentTypeScope="" ma:versionID="ff52501b56da4c2ea99087c70c32a908">
  <xsd:schema xmlns:xsd="http://www.w3.org/2001/XMLSchema" xmlns:xs="http://www.w3.org/2001/XMLSchema" xmlns:p="http://schemas.microsoft.com/office/2006/metadata/properties" xmlns:ns2="6a9d2e7f-d1a4-4b3a-9bcb-84284bba7f7b" xmlns:ns3="876ba1a2-e56e-42c7-a14f-18da6227530a" targetNamespace="http://schemas.microsoft.com/office/2006/metadata/properties" ma:root="true" ma:fieldsID="7235920919a4b92a1b67864812cd023a" ns2:_="" ns3:_="">
    <xsd:import namespace="6a9d2e7f-d1a4-4b3a-9bcb-84284bba7f7b"/>
    <xsd:import namespace="876ba1a2-e56e-42c7-a14f-18da622753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ObjectDetectorVersions" minOccurs="0"/>
                <xsd:element ref="ns2:MediaServiceSearchProperties"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d2e7f-d1a4-4b3a-9bcb-84284bba7f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a80c25-a2ca-4168-8b9d-76c9d82cf38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6ba1a2-e56e-42c7-a14f-18da6227530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1dba184-2895-4ff7-9a1b-4c1675725b72}" ma:internalName="TaxCatchAll" ma:showField="CatchAllData" ma:web="876ba1a2-e56e-42c7-a14f-18da622753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406334-398C-4CFE-85A9-5D65A782C709}">
  <ds:schemaRefs>
    <ds:schemaRef ds:uri="http://schemas.microsoft.com/sharepoint/v3/contenttype/forms"/>
  </ds:schemaRefs>
</ds:datastoreItem>
</file>

<file path=customXml/itemProps2.xml><?xml version="1.0" encoding="utf-8"?>
<ds:datastoreItem xmlns:ds="http://schemas.openxmlformats.org/officeDocument/2006/customXml" ds:itemID="{BC93484E-E953-4BC2-9BD3-0B4E44FC16B4}">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876ba1a2-e56e-42c7-a14f-18da6227530a"/>
    <ds:schemaRef ds:uri="6a9d2e7f-d1a4-4b3a-9bcb-84284bba7f7b"/>
    <ds:schemaRef ds:uri="http://purl.org/dc/terms/"/>
  </ds:schemaRefs>
</ds:datastoreItem>
</file>

<file path=customXml/itemProps3.xml><?xml version="1.0" encoding="utf-8"?>
<ds:datastoreItem xmlns:ds="http://schemas.openxmlformats.org/officeDocument/2006/customXml" ds:itemID="{8303818B-A33B-4638-957C-C3F545D319FF}">
  <ds:schemaRefs>
    <ds:schemaRef ds:uri="6a9d2e7f-d1a4-4b3a-9bcb-84284bba7f7b"/>
    <ds:schemaRef ds:uri="876ba1a2-e56e-42c7-a14f-18da622753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3314</Words>
  <Application>Microsoft Office PowerPoint</Application>
  <PresentationFormat>Custom</PresentationFormat>
  <Paragraphs>583</Paragraphs>
  <Slides>28</Slides>
  <Notes>28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Noto Sans Symbols</vt:lpstr>
      <vt:lpstr>Calibri</vt:lpstr>
      <vt:lpstr>Helvetica Neue</vt:lpstr>
      <vt:lpstr>Arial</vt:lpstr>
      <vt:lpstr>Theme1</vt:lpstr>
      <vt:lpstr>Mobile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Young, Mai</cp:lastModifiedBy>
  <cp:revision>1</cp:revision>
  <dcterms:created xsi:type="dcterms:W3CDTF">2018-11-14T16:34:11Z</dcterms:created>
  <dcterms:modified xsi:type="dcterms:W3CDTF">2024-12-04T20:03:10Z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0x010100CC818ACCDBA35A45B2086F47E116697F</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Order">
    <vt:r8>9800</vt:r8>
  </property>
  <property fmtid="{D5CDD505-2E9C-101B-9397-08002B2CF9AE}" pid="8" name="MediaServiceImageTags">
    <vt:lpwstr/>
  </property>
</Properties>
</file>