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00_0.xml" ContentType="application/vnd.ms-powerpoint.comments+xml"/>
  <Override PartName="/ppt/notesSlides/notesSlide2.xml" ContentType="application/vnd.openxmlformats-officedocument.presentationml.notesSlide+xml"/>
  <Override PartName="/ppt/comments/modernComment_101_0.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23_B96A9D9.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15_0.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modernComment_11B_0.xml" ContentType="application/vnd.ms-powerpoint.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embedTrueTypeFonts="1" saveSubsetFonts="1" autoCompressPictures="0">
  <p:sldMasterIdLst>
    <p:sldMasterId id="2147483654" r:id="rId4"/>
  </p:sldMasterIdLst>
  <p:notesMasterIdLst>
    <p:notesMasterId r:id="rId33"/>
  </p:notesMasterIdLst>
  <p:handoutMasterIdLst>
    <p:handoutMasterId r:id="rId34"/>
  </p:handoutMasterIdLst>
  <p:sldIdLst>
    <p:sldId id="256" r:id="rId5"/>
    <p:sldId id="257" r:id="rId6"/>
    <p:sldId id="258" r:id="rId7"/>
    <p:sldId id="286" r:id="rId8"/>
    <p:sldId id="260" r:id="rId9"/>
    <p:sldId id="289" r:id="rId10"/>
    <p:sldId id="288" r:id="rId11"/>
    <p:sldId id="263" r:id="rId12"/>
    <p:sldId id="264" r:id="rId13"/>
    <p:sldId id="266" r:id="rId14"/>
    <p:sldId id="267" r:id="rId15"/>
    <p:sldId id="268" r:id="rId16"/>
    <p:sldId id="269" r:id="rId17"/>
    <p:sldId id="290" r:id="rId18"/>
    <p:sldId id="291" r:id="rId19"/>
    <p:sldId id="292" r:id="rId20"/>
    <p:sldId id="273" r:id="rId21"/>
    <p:sldId id="274" r:id="rId22"/>
    <p:sldId id="275" r:id="rId23"/>
    <p:sldId id="277" r:id="rId24"/>
    <p:sldId id="278" r:id="rId25"/>
    <p:sldId id="279" r:id="rId26"/>
    <p:sldId id="280" r:id="rId27"/>
    <p:sldId id="281" r:id="rId28"/>
    <p:sldId id="282" r:id="rId29"/>
    <p:sldId id="283" r:id="rId30"/>
    <p:sldId id="284" r:id="rId31"/>
    <p:sldId id="293" r:id="rId32"/>
  </p:sldIdLst>
  <p:sldSz cx="7772400" cy="10058400"/>
  <p:notesSz cx="7315200" cy="9601200"/>
  <p:embeddedFontLst>
    <p:embeddedFont>
      <p:font typeface="Segoe UI" panose="020B0502040204020203"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hkDoZzSKEDeL7kDVdwY93xA+0oA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E6D608-4515-559E-CC8D-810749FBC7E9}" name="Martin" initials="M" userId="Martin" providerId="None"/>
  <p188:author id="{B243A6A0-1C0A-33F5-84C7-9276BD292584}" name="Young, Mai" initials="MY" userId="S::myoung@perfectserve.net::b81367ea-804f-4642-9920-743bb28aec72" providerId="AD"/>
  <p188:author id="{E5785FAE-18D0-C7F0-DC19-415E2E8DD3E6}" name="Beatty, Colin" initials="BC" userId="S::cbeatty@perfectserve.net::08d20b0b-cf66-40e8-b63f-0af696a03f6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B8"/>
    <a:srgbClr val="014793"/>
    <a:srgbClr val="001793"/>
    <a:srgbClr val="044076"/>
    <a:srgbClr val="0060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4204C5B-E9FD-4518-BF51-890EF23062A5}">
  <a:tblStyle styleId="{74204C5B-E9FD-4518-BF51-890EF23062A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8E9"/>
          </a:solidFill>
        </a:fill>
      </a:tcStyle>
    </a:wholeTbl>
    <a:band1H>
      <a:tcTxStyle/>
      <a:tcStyle>
        <a:tcBdr/>
        <a:fill>
          <a:solidFill>
            <a:srgbClr val="CECFCF"/>
          </a:solidFill>
        </a:fill>
      </a:tcStyle>
    </a:band1H>
    <a:band2H>
      <a:tcTxStyle/>
      <a:tcStyle>
        <a:tcBdr/>
      </a:tcStyle>
    </a:band2H>
    <a:band1V>
      <a:tcTxStyle/>
      <a:tcStyle>
        <a:tcBdr/>
        <a:fill>
          <a:solidFill>
            <a:srgbClr val="CECFC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2226"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customschemas.google.com/relationships/presentationmetadata" Target="metadata"/><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theme" Target="theme/theme1.xml"/><Relationship Id="rId20" Type="http://schemas.openxmlformats.org/officeDocument/2006/relationships/slide" Target="slides/slide1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atty, Colin" userId="S::cbeatty@perfectserve.net::08d20b0b-cf66-40e8-b63f-0af696a03f6b" providerId="AD" clId="Web-{E3D37C1C-9F63-F4EE-D1D7-C15FF662D53B}"/>
    <pc:docChg chg="modSld">
      <pc:chgData name="Beatty, Colin" userId="S::cbeatty@perfectserve.net::08d20b0b-cf66-40e8-b63f-0af696a03f6b" providerId="AD" clId="Web-{E3D37C1C-9F63-F4EE-D1D7-C15FF662D53B}" dt="2024-11-18T20:56:06.557" v="36"/>
      <pc:docMkLst>
        <pc:docMk/>
      </pc:docMkLst>
      <pc:sldChg chg="addSp modSp">
        <pc:chgData name="Beatty, Colin" userId="S::cbeatty@perfectserve.net::08d20b0b-cf66-40e8-b63f-0af696a03f6b" providerId="AD" clId="Web-{E3D37C1C-9F63-F4EE-D1D7-C15FF662D53B}" dt="2024-11-18T20:49:55.497" v="20" actId="1076"/>
        <pc:sldMkLst>
          <pc:docMk/>
          <pc:sldMk cId="0" sldId="263"/>
        </pc:sldMkLst>
        <pc:picChg chg="add mod modCrop">
          <ac:chgData name="Beatty, Colin" userId="S::cbeatty@perfectserve.net::08d20b0b-cf66-40e8-b63f-0af696a03f6b" providerId="AD" clId="Web-{E3D37C1C-9F63-F4EE-D1D7-C15FF662D53B}" dt="2024-11-18T20:47:54.456" v="5" actId="1076"/>
          <ac:picMkLst>
            <pc:docMk/>
            <pc:sldMk cId="0" sldId="263"/>
            <ac:picMk id="2" creationId="{79512BFE-1E33-48D7-3725-049CB08B8359}"/>
          </ac:picMkLst>
        </pc:picChg>
        <pc:picChg chg="add mod">
          <ac:chgData name="Beatty, Colin" userId="S::cbeatty@perfectserve.net::08d20b0b-cf66-40e8-b63f-0af696a03f6b" providerId="AD" clId="Web-{E3D37C1C-9F63-F4EE-D1D7-C15FF662D53B}" dt="2024-11-18T20:49:53.590" v="19" actId="1076"/>
          <ac:picMkLst>
            <pc:docMk/>
            <pc:sldMk cId="0" sldId="263"/>
            <ac:picMk id="3" creationId="{9AE7D3E2-7712-EF92-1153-2B3500FD0C45}"/>
          </ac:picMkLst>
        </pc:picChg>
        <pc:picChg chg="add mod modCrop">
          <ac:chgData name="Beatty, Colin" userId="S::cbeatty@perfectserve.net::08d20b0b-cf66-40e8-b63f-0af696a03f6b" providerId="AD" clId="Web-{E3D37C1C-9F63-F4EE-D1D7-C15FF662D53B}" dt="2024-11-18T20:48:38.819" v="11" actId="1076"/>
          <ac:picMkLst>
            <pc:docMk/>
            <pc:sldMk cId="0" sldId="263"/>
            <ac:picMk id="4" creationId="{0F9B257D-A0D5-C434-A07E-8012C5D8C5E2}"/>
          </ac:picMkLst>
        </pc:picChg>
        <pc:picChg chg="add mod modCrop">
          <ac:chgData name="Beatty, Colin" userId="S::cbeatty@perfectserve.net::08d20b0b-cf66-40e8-b63f-0af696a03f6b" providerId="AD" clId="Web-{E3D37C1C-9F63-F4EE-D1D7-C15FF662D53B}" dt="2024-11-18T20:49:22.697" v="15" actId="1076"/>
          <ac:picMkLst>
            <pc:docMk/>
            <pc:sldMk cId="0" sldId="263"/>
            <ac:picMk id="5" creationId="{2AA1CC8D-A722-75C6-D883-8C97A3EEC256}"/>
          </ac:picMkLst>
        </pc:picChg>
        <pc:picChg chg="add mod modCrop">
          <ac:chgData name="Beatty, Colin" userId="S::cbeatty@perfectserve.net::08d20b0b-cf66-40e8-b63f-0af696a03f6b" providerId="AD" clId="Web-{E3D37C1C-9F63-F4EE-D1D7-C15FF662D53B}" dt="2024-11-18T20:49:55.497" v="20" actId="1076"/>
          <ac:picMkLst>
            <pc:docMk/>
            <pc:sldMk cId="0" sldId="263"/>
            <ac:picMk id="6" creationId="{01F8D60A-6E17-CA2A-141A-3A369AD7C9D1}"/>
          </ac:picMkLst>
        </pc:picChg>
      </pc:sldChg>
      <pc:sldChg chg="addSp delSp modSp">
        <pc:chgData name="Beatty, Colin" userId="S::cbeatty@perfectserve.net::08d20b0b-cf66-40e8-b63f-0af696a03f6b" providerId="AD" clId="Web-{E3D37C1C-9F63-F4EE-D1D7-C15FF662D53B}" dt="2024-11-18T20:51:46.208" v="26"/>
        <pc:sldMkLst>
          <pc:docMk/>
          <pc:sldMk cId="0" sldId="264"/>
        </pc:sldMkLst>
        <pc:picChg chg="add mod">
          <ac:chgData name="Beatty, Colin" userId="S::cbeatty@perfectserve.net::08d20b0b-cf66-40e8-b63f-0af696a03f6b" providerId="AD" clId="Web-{E3D37C1C-9F63-F4EE-D1D7-C15FF662D53B}" dt="2024-11-18T20:51:04.455" v="24" actId="1076"/>
          <ac:picMkLst>
            <pc:docMk/>
            <pc:sldMk cId="0" sldId="264"/>
            <ac:picMk id="2" creationId="{A209CD97-CD5F-FF05-5F64-FC5AEADAA2CA}"/>
          </ac:picMkLst>
        </pc:picChg>
        <pc:picChg chg="add del mod">
          <ac:chgData name="Beatty, Colin" userId="S::cbeatty@perfectserve.net::08d20b0b-cf66-40e8-b63f-0af696a03f6b" providerId="AD" clId="Web-{E3D37C1C-9F63-F4EE-D1D7-C15FF662D53B}" dt="2024-11-18T20:51:46.208" v="26"/>
          <ac:picMkLst>
            <pc:docMk/>
            <pc:sldMk cId="0" sldId="264"/>
            <ac:picMk id="4" creationId="{FEAC1A95-B1F4-7283-D57E-DE75F88541D8}"/>
          </ac:picMkLst>
        </pc:picChg>
        <pc:picChg chg="mod">
          <ac:chgData name="Beatty, Colin" userId="S::cbeatty@perfectserve.net::08d20b0b-cf66-40e8-b63f-0af696a03f6b" providerId="AD" clId="Web-{E3D37C1C-9F63-F4EE-D1D7-C15FF662D53B}" dt="2024-11-18T20:51:01.455" v="23" actId="1076"/>
          <ac:picMkLst>
            <pc:docMk/>
            <pc:sldMk cId="0" sldId="264"/>
            <ac:picMk id="222" creationId="{00000000-0000-0000-0000-000000000000}"/>
          </ac:picMkLst>
        </pc:picChg>
      </pc:sldChg>
      <pc:sldChg chg="addSp modSp">
        <pc:chgData name="Beatty, Colin" userId="S::cbeatty@perfectserve.net::08d20b0b-cf66-40e8-b63f-0af696a03f6b" providerId="AD" clId="Web-{E3D37C1C-9F63-F4EE-D1D7-C15FF662D53B}" dt="2024-11-18T20:54:36.612" v="33" actId="1076"/>
        <pc:sldMkLst>
          <pc:docMk/>
          <pc:sldMk cId="0" sldId="277"/>
        </pc:sldMkLst>
        <pc:picChg chg="add mod">
          <ac:chgData name="Beatty, Colin" userId="S::cbeatty@perfectserve.net::08d20b0b-cf66-40e8-b63f-0af696a03f6b" providerId="AD" clId="Web-{E3D37C1C-9F63-F4EE-D1D7-C15FF662D53B}" dt="2024-11-18T20:53:55.703" v="29" actId="1076"/>
          <ac:picMkLst>
            <pc:docMk/>
            <pc:sldMk cId="0" sldId="277"/>
            <ac:picMk id="2" creationId="{E8566C4C-4524-F1E0-6360-C0E26E2899F4}"/>
          </ac:picMkLst>
        </pc:picChg>
        <pc:picChg chg="add mod modCrop">
          <ac:chgData name="Beatty, Colin" userId="S::cbeatty@perfectserve.net::08d20b0b-cf66-40e8-b63f-0af696a03f6b" providerId="AD" clId="Web-{E3D37C1C-9F63-F4EE-D1D7-C15FF662D53B}" dt="2024-11-18T20:54:36.612" v="33" actId="1076"/>
          <ac:picMkLst>
            <pc:docMk/>
            <pc:sldMk cId="0" sldId="277"/>
            <ac:picMk id="4" creationId="{95403A8B-8F9F-7594-BF32-888C5CE2167F}"/>
          </ac:picMkLst>
        </pc:picChg>
      </pc:sldChg>
      <pc:sldChg chg="addSp modSp">
        <pc:chgData name="Beatty, Colin" userId="S::cbeatty@perfectserve.net::08d20b0b-cf66-40e8-b63f-0af696a03f6b" providerId="AD" clId="Web-{E3D37C1C-9F63-F4EE-D1D7-C15FF662D53B}" dt="2024-11-18T20:52:54.558" v="27"/>
        <pc:sldMkLst>
          <pc:docMk/>
          <pc:sldMk cId="0" sldId="279"/>
        </pc:sldMkLst>
        <pc:picChg chg="add mod">
          <ac:chgData name="Beatty, Colin" userId="S::cbeatty@perfectserve.net::08d20b0b-cf66-40e8-b63f-0af696a03f6b" providerId="AD" clId="Web-{E3D37C1C-9F63-F4EE-D1D7-C15FF662D53B}" dt="2024-11-18T20:52:54.558" v="27"/>
          <ac:picMkLst>
            <pc:docMk/>
            <pc:sldMk cId="0" sldId="279"/>
            <ac:picMk id="2" creationId="{C0B06D12-69EC-5346-2CC4-EAC515AAC791}"/>
          </ac:picMkLst>
        </pc:picChg>
      </pc:sldChg>
      <pc:sldChg chg="addSp modSp">
        <pc:chgData name="Beatty, Colin" userId="S::cbeatty@perfectserve.net::08d20b0b-cf66-40e8-b63f-0af696a03f6b" providerId="AD" clId="Web-{E3D37C1C-9F63-F4EE-D1D7-C15FF662D53B}" dt="2024-11-18T20:56:06.557" v="36"/>
        <pc:sldMkLst>
          <pc:docMk/>
          <pc:sldMk cId="0" sldId="280"/>
        </pc:sldMkLst>
        <pc:picChg chg="add mod">
          <ac:chgData name="Beatty, Colin" userId="S::cbeatty@perfectserve.net::08d20b0b-cf66-40e8-b63f-0af696a03f6b" providerId="AD" clId="Web-{E3D37C1C-9F63-F4EE-D1D7-C15FF662D53B}" dt="2024-11-18T20:55:23.835" v="34"/>
          <ac:picMkLst>
            <pc:docMk/>
            <pc:sldMk cId="0" sldId="280"/>
            <ac:picMk id="2" creationId="{E83E726D-5A5A-9582-D8F2-F9C1697E5DA3}"/>
          </ac:picMkLst>
        </pc:picChg>
        <pc:picChg chg="add mod">
          <ac:chgData name="Beatty, Colin" userId="S::cbeatty@perfectserve.net::08d20b0b-cf66-40e8-b63f-0af696a03f6b" providerId="AD" clId="Web-{E3D37C1C-9F63-F4EE-D1D7-C15FF662D53B}" dt="2024-11-18T20:55:38.914" v="35"/>
          <ac:picMkLst>
            <pc:docMk/>
            <pc:sldMk cId="0" sldId="280"/>
            <ac:picMk id="3" creationId="{593D5DA3-6EF0-5608-EA83-3EA2BD3E73DC}"/>
          </ac:picMkLst>
        </pc:picChg>
        <pc:picChg chg="add mod">
          <ac:chgData name="Beatty, Colin" userId="S::cbeatty@perfectserve.net::08d20b0b-cf66-40e8-b63f-0af696a03f6b" providerId="AD" clId="Web-{E3D37C1C-9F63-F4EE-D1D7-C15FF662D53B}" dt="2024-11-18T20:56:06.557" v="36"/>
          <ac:picMkLst>
            <pc:docMk/>
            <pc:sldMk cId="0" sldId="280"/>
            <ac:picMk id="4" creationId="{03F59927-8093-F033-4CA9-37DF6158F977}"/>
          </ac:picMkLst>
        </pc:picChg>
      </pc:sldChg>
    </pc:docChg>
  </pc:docChgLst>
  <pc:docChgLst>
    <pc:chgData name="Qasim Mehmood" userId="14e684d9a2decf60" providerId="LiveId" clId="{5B4D142F-6F49-4817-B43C-68732604D2AD}"/>
    <pc:docChg chg="undo custSel addSld delSld modSld delMainMaster">
      <pc:chgData name="Qasim Mehmood" userId="14e684d9a2decf60" providerId="LiveId" clId="{5B4D142F-6F49-4817-B43C-68732604D2AD}" dt="2024-11-06T16:52:42.468" v="3452" actId="255"/>
      <pc:docMkLst>
        <pc:docMk/>
      </pc:docMkLst>
      <pc:sldChg chg="addSp delSp modSp mod modClrScheme chgLayout">
        <pc:chgData name="Qasim Mehmood" userId="14e684d9a2decf60" providerId="LiveId" clId="{5B4D142F-6F49-4817-B43C-68732604D2AD}" dt="2024-11-06T15:17:03.015" v="2900" actId="255"/>
        <pc:sldMkLst>
          <pc:docMk/>
          <pc:sldMk cId="0" sldId="256"/>
        </pc:sldMkLst>
        <pc:spChg chg="mod ord">
          <ac:chgData name="Qasim Mehmood" userId="14e684d9a2decf60" providerId="LiveId" clId="{5B4D142F-6F49-4817-B43C-68732604D2AD}" dt="2024-11-06T15:17:03.015" v="2900" actId="255"/>
          <ac:spMkLst>
            <pc:docMk/>
            <pc:sldMk cId="0" sldId="256"/>
            <ac:spMk id="50" creationId="{00000000-0000-0000-0000-000000000000}"/>
          </ac:spMkLst>
        </pc:spChg>
        <pc:spChg chg="mod">
          <ac:chgData name="Qasim Mehmood" userId="14e684d9a2decf60" providerId="LiveId" clId="{5B4D142F-6F49-4817-B43C-68732604D2AD}" dt="2024-11-06T15:16:09.637" v="2890" actId="2711"/>
          <ac:spMkLst>
            <pc:docMk/>
            <pc:sldMk cId="0" sldId="256"/>
            <ac:spMk id="51" creationId="{00000000-0000-0000-0000-000000000000}"/>
          </ac:spMkLst>
        </pc:spChg>
        <pc:spChg chg="mod">
          <ac:chgData name="Qasim Mehmood" userId="14e684d9a2decf60" providerId="LiveId" clId="{5B4D142F-6F49-4817-B43C-68732604D2AD}" dt="2024-11-06T15:16:16.551" v="2892" actId="2711"/>
          <ac:spMkLst>
            <pc:docMk/>
            <pc:sldMk cId="0" sldId="256"/>
            <ac:spMk id="52" creationId="{00000000-0000-0000-0000-000000000000}"/>
          </ac:spMkLst>
        </pc:spChg>
      </pc:sldChg>
      <pc:sldChg chg="addSp delSp modSp mod modClrScheme chgLayout">
        <pc:chgData name="Qasim Mehmood" userId="14e684d9a2decf60" providerId="LiveId" clId="{5B4D142F-6F49-4817-B43C-68732604D2AD}" dt="2024-11-06T16:48:12.451" v="3410" actId="1037"/>
        <pc:sldMkLst>
          <pc:docMk/>
          <pc:sldMk cId="0" sldId="257"/>
        </pc:sldMkLst>
        <pc:spChg chg="mod ord">
          <ac:chgData name="Qasim Mehmood" userId="14e684d9a2decf60" providerId="LiveId" clId="{5B4D142F-6F49-4817-B43C-68732604D2AD}" dt="2024-11-06T16:48:06.237" v="3393" actId="255"/>
          <ac:spMkLst>
            <pc:docMk/>
            <pc:sldMk cId="0" sldId="257"/>
            <ac:spMk id="60" creationId="{00000000-0000-0000-0000-000000000000}"/>
          </ac:spMkLst>
        </pc:spChg>
        <pc:spChg chg="mod ord">
          <ac:chgData name="Qasim Mehmood" userId="14e684d9a2decf60" providerId="LiveId" clId="{5B4D142F-6F49-4817-B43C-68732604D2AD}" dt="2024-10-31T18:09:49.600" v="1126" actId="1035"/>
          <ac:spMkLst>
            <pc:docMk/>
            <pc:sldMk cId="0" sldId="257"/>
            <ac:spMk id="66" creationId="{00000000-0000-0000-0000-000000000000}"/>
          </ac:spMkLst>
        </pc:spChg>
        <pc:picChg chg="add mod">
          <ac:chgData name="Qasim Mehmood" userId="14e684d9a2decf60" providerId="LiveId" clId="{5B4D142F-6F49-4817-B43C-68732604D2AD}" dt="2024-10-31T18:09:44.529" v="1109" actId="1035"/>
          <ac:picMkLst>
            <pc:docMk/>
            <pc:sldMk cId="0" sldId="257"/>
            <ac:picMk id="3" creationId="{E38B1214-F5EF-8DDF-8F27-7A6F6BB3A32D}"/>
          </ac:picMkLst>
        </pc:picChg>
        <pc:picChg chg="add mod">
          <ac:chgData name="Qasim Mehmood" userId="14e684d9a2decf60" providerId="LiveId" clId="{5B4D142F-6F49-4817-B43C-68732604D2AD}" dt="2024-10-31T18:10:33.984" v="1180" actId="1038"/>
          <ac:picMkLst>
            <pc:docMk/>
            <pc:sldMk cId="0" sldId="257"/>
            <ac:picMk id="5" creationId="{01E1A9E0-DD5B-38A4-F0C7-77FC467CBD63}"/>
          </ac:picMkLst>
        </pc:picChg>
        <pc:picChg chg="mod">
          <ac:chgData name="Qasim Mehmood" userId="14e684d9a2decf60" providerId="LiveId" clId="{5B4D142F-6F49-4817-B43C-68732604D2AD}" dt="2024-11-06T16:48:12.451" v="3410" actId="1037"/>
          <ac:picMkLst>
            <pc:docMk/>
            <pc:sldMk cId="0" sldId="257"/>
            <ac:picMk id="62" creationId="{00000000-0000-0000-0000-000000000000}"/>
          </ac:picMkLst>
        </pc:picChg>
      </pc:sldChg>
      <pc:sldChg chg="addSp delSp modSp mod modClrScheme chgLayout">
        <pc:chgData name="Qasim Mehmood" userId="14e684d9a2decf60" providerId="LiveId" clId="{5B4D142F-6F49-4817-B43C-68732604D2AD}" dt="2024-11-06T16:48:27.992" v="3411" actId="207"/>
        <pc:sldMkLst>
          <pc:docMk/>
          <pc:sldMk cId="0" sldId="258"/>
        </pc:sldMkLst>
        <pc:spChg chg="mod">
          <ac:chgData name="Qasim Mehmood" userId="14e684d9a2decf60" providerId="LiveId" clId="{5B4D142F-6F49-4817-B43C-68732604D2AD}" dt="2024-11-06T15:22:21.773" v="2948" actId="255"/>
          <ac:spMkLst>
            <pc:docMk/>
            <pc:sldMk cId="0" sldId="258"/>
            <ac:spMk id="74" creationId="{00000000-0000-0000-0000-000000000000}"/>
          </ac:spMkLst>
        </pc:spChg>
        <pc:spChg chg="mod">
          <ac:chgData name="Qasim Mehmood" userId="14e684d9a2decf60" providerId="LiveId" clId="{5B4D142F-6F49-4817-B43C-68732604D2AD}" dt="2024-11-06T15:21:31.273" v="2937" actId="207"/>
          <ac:spMkLst>
            <pc:docMk/>
            <pc:sldMk cId="0" sldId="258"/>
            <ac:spMk id="75" creationId="{00000000-0000-0000-0000-000000000000}"/>
          </ac:spMkLst>
        </pc:spChg>
        <pc:spChg chg="mod">
          <ac:chgData name="Qasim Mehmood" userId="14e684d9a2decf60" providerId="LiveId" clId="{5B4D142F-6F49-4817-B43C-68732604D2AD}" dt="2024-11-06T15:23:11.320" v="2955" actId="14100"/>
          <ac:spMkLst>
            <pc:docMk/>
            <pc:sldMk cId="0" sldId="258"/>
            <ac:spMk id="76" creationId="{00000000-0000-0000-0000-000000000000}"/>
          </ac:spMkLst>
        </pc:spChg>
        <pc:spChg chg="mod">
          <ac:chgData name="Qasim Mehmood" userId="14e684d9a2decf60" providerId="LiveId" clId="{5B4D142F-6F49-4817-B43C-68732604D2AD}" dt="2024-11-06T16:48:27.992" v="3411" actId="207"/>
          <ac:spMkLst>
            <pc:docMk/>
            <pc:sldMk cId="0" sldId="258"/>
            <ac:spMk id="77" creationId="{00000000-0000-0000-0000-000000000000}"/>
          </ac:spMkLst>
        </pc:spChg>
        <pc:spChg chg="mod">
          <ac:chgData name="Qasim Mehmood" userId="14e684d9a2decf60" providerId="LiveId" clId="{5B4D142F-6F49-4817-B43C-68732604D2AD}" dt="2024-11-06T15:23:25.733" v="2960" actId="2711"/>
          <ac:spMkLst>
            <pc:docMk/>
            <pc:sldMk cId="0" sldId="258"/>
            <ac:spMk id="78" creationId="{00000000-0000-0000-0000-000000000000}"/>
          </ac:spMkLst>
        </pc:spChg>
        <pc:spChg chg="mod">
          <ac:chgData name="Qasim Mehmood" userId="14e684d9a2decf60" providerId="LiveId" clId="{5B4D142F-6F49-4817-B43C-68732604D2AD}" dt="2024-11-06T15:23:42.984" v="2965" actId="207"/>
          <ac:spMkLst>
            <pc:docMk/>
            <pc:sldMk cId="0" sldId="258"/>
            <ac:spMk id="79" creationId="{00000000-0000-0000-0000-000000000000}"/>
          </ac:spMkLst>
        </pc:spChg>
        <pc:picChg chg="add mod">
          <ac:chgData name="Qasim Mehmood" userId="14e684d9a2decf60" providerId="LiveId" clId="{5B4D142F-6F49-4817-B43C-68732604D2AD}" dt="2024-10-31T18:12:14.685" v="1213" actId="1037"/>
          <ac:picMkLst>
            <pc:docMk/>
            <pc:sldMk cId="0" sldId="258"/>
            <ac:picMk id="3" creationId="{93298F6D-B961-C05F-8DA8-C65DAC3BFBAB}"/>
          </ac:picMkLst>
        </pc:picChg>
      </pc:sldChg>
      <pc:sldChg chg="addSp delSp modSp del mod">
        <pc:chgData name="Qasim Mehmood" userId="14e684d9a2decf60" providerId="LiveId" clId="{5B4D142F-6F49-4817-B43C-68732604D2AD}" dt="2024-10-25T16:29:27.905" v="941" actId="2696"/>
        <pc:sldMkLst>
          <pc:docMk/>
          <pc:sldMk cId="0" sldId="259"/>
        </pc:sldMkLst>
      </pc:sldChg>
      <pc:sldChg chg="addSp delSp modSp mod modClrScheme chgLayout">
        <pc:chgData name="Qasim Mehmood" userId="14e684d9a2decf60" providerId="LiveId" clId="{5B4D142F-6F49-4817-B43C-68732604D2AD}" dt="2024-11-06T16:49:02.239" v="3415" actId="113"/>
        <pc:sldMkLst>
          <pc:docMk/>
          <pc:sldMk cId="0" sldId="260"/>
        </pc:sldMkLst>
        <pc:spChg chg="mod ord">
          <ac:chgData name="Qasim Mehmood" userId="14e684d9a2decf60" providerId="LiveId" clId="{5B4D142F-6F49-4817-B43C-68732604D2AD}" dt="2024-11-06T16:49:02.239" v="3415" actId="113"/>
          <ac:spMkLst>
            <pc:docMk/>
            <pc:sldMk cId="0" sldId="260"/>
            <ac:spMk id="119" creationId="{00000000-0000-0000-0000-000000000000}"/>
          </ac:spMkLst>
        </pc:spChg>
        <pc:spChg chg="mod">
          <ac:chgData name="Qasim Mehmood" userId="14e684d9a2decf60" providerId="LiveId" clId="{5B4D142F-6F49-4817-B43C-68732604D2AD}" dt="2024-10-25T15:53:22.065" v="334" actId="1035"/>
          <ac:spMkLst>
            <pc:docMk/>
            <pc:sldMk cId="0" sldId="260"/>
            <ac:spMk id="123" creationId="{00000000-0000-0000-0000-000000000000}"/>
          </ac:spMkLst>
        </pc:spChg>
        <pc:spChg chg="ord">
          <ac:chgData name="Qasim Mehmood" userId="14e684d9a2decf60" providerId="LiveId" clId="{5B4D142F-6F49-4817-B43C-68732604D2AD}" dt="2024-10-31T18:13:23.853" v="1300" actId="166"/>
          <ac:spMkLst>
            <pc:docMk/>
            <pc:sldMk cId="0" sldId="260"/>
            <ac:spMk id="125" creationId="{00000000-0000-0000-0000-000000000000}"/>
          </ac:spMkLst>
        </pc:spChg>
        <pc:spChg chg="ord">
          <ac:chgData name="Qasim Mehmood" userId="14e684d9a2decf60" providerId="LiveId" clId="{5B4D142F-6F49-4817-B43C-68732604D2AD}" dt="2024-10-31T18:13:23.853" v="1300" actId="166"/>
          <ac:spMkLst>
            <pc:docMk/>
            <pc:sldMk cId="0" sldId="260"/>
            <ac:spMk id="126" creationId="{00000000-0000-0000-0000-000000000000}"/>
          </ac:spMkLst>
        </pc:spChg>
        <pc:spChg chg="ord">
          <ac:chgData name="Qasim Mehmood" userId="14e684d9a2decf60" providerId="LiveId" clId="{5B4D142F-6F49-4817-B43C-68732604D2AD}" dt="2024-10-31T18:13:23.853" v="1300" actId="166"/>
          <ac:spMkLst>
            <pc:docMk/>
            <pc:sldMk cId="0" sldId="260"/>
            <ac:spMk id="127" creationId="{00000000-0000-0000-0000-000000000000}"/>
          </ac:spMkLst>
        </pc:spChg>
        <pc:graphicFrameChg chg="mod modGraphic">
          <ac:chgData name="Qasim Mehmood" userId="14e684d9a2decf60" providerId="LiveId" clId="{5B4D142F-6F49-4817-B43C-68732604D2AD}" dt="2024-10-25T15:53:22.065" v="334" actId="1035"/>
          <ac:graphicFrameMkLst>
            <pc:docMk/>
            <pc:sldMk cId="0" sldId="260"/>
            <ac:graphicFrameMk id="122" creationId="{00000000-0000-0000-0000-000000000000}"/>
          </ac:graphicFrameMkLst>
        </pc:graphicFrameChg>
        <pc:picChg chg="add mod">
          <ac:chgData name="Qasim Mehmood" userId="14e684d9a2decf60" providerId="LiveId" clId="{5B4D142F-6F49-4817-B43C-68732604D2AD}" dt="2024-10-31T18:13:28.483" v="1334" actId="1038"/>
          <ac:picMkLst>
            <pc:docMk/>
            <pc:sldMk cId="0" sldId="260"/>
            <ac:picMk id="3" creationId="{6F9C654D-D413-789D-B9DA-A53036CDA3B4}"/>
          </ac:picMkLst>
        </pc:picChg>
        <pc:picChg chg="mod">
          <ac:chgData name="Qasim Mehmood" userId="14e684d9a2decf60" providerId="LiveId" clId="{5B4D142F-6F49-4817-B43C-68732604D2AD}" dt="2024-10-25T15:53:22.065" v="334" actId="1035"/>
          <ac:picMkLst>
            <pc:docMk/>
            <pc:sldMk cId="0" sldId="260"/>
            <ac:picMk id="124" creationId="{00000000-0000-0000-0000-000000000000}"/>
          </ac:picMkLst>
        </pc:picChg>
        <pc:picChg chg="mod">
          <ac:chgData name="Qasim Mehmood" userId="14e684d9a2decf60" providerId="LiveId" clId="{5B4D142F-6F49-4817-B43C-68732604D2AD}" dt="2024-10-25T15:53:22.065" v="334" actId="1035"/>
          <ac:picMkLst>
            <pc:docMk/>
            <pc:sldMk cId="0" sldId="260"/>
            <ac:picMk id="135" creationId="{00000000-0000-0000-0000-000000000000}"/>
          </ac:picMkLst>
        </pc:picChg>
        <pc:picChg chg="mod">
          <ac:chgData name="Qasim Mehmood" userId="14e684d9a2decf60" providerId="LiveId" clId="{5B4D142F-6F49-4817-B43C-68732604D2AD}" dt="2024-10-25T15:53:22.065" v="334" actId="1035"/>
          <ac:picMkLst>
            <pc:docMk/>
            <pc:sldMk cId="0" sldId="260"/>
            <ac:picMk id="136" creationId="{00000000-0000-0000-0000-000000000000}"/>
          </ac:picMkLst>
        </pc:picChg>
        <pc:cxnChg chg="mod">
          <ac:chgData name="Qasim Mehmood" userId="14e684d9a2decf60" providerId="LiveId" clId="{5B4D142F-6F49-4817-B43C-68732604D2AD}" dt="2024-10-25T15:53:22.065" v="334" actId="1035"/>
          <ac:cxnSpMkLst>
            <pc:docMk/>
            <pc:sldMk cId="0" sldId="260"/>
            <ac:cxnSpMk id="137" creationId="{00000000-0000-0000-0000-000000000000}"/>
          </ac:cxnSpMkLst>
        </pc:cxnChg>
      </pc:sldChg>
      <pc:sldChg chg="delSp modSp mod modClrScheme chgLayout">
        <pc:chgData name="Qasim Mehmood" userId="14e684d9a2decf60" providerId="LiveId" clId="{5B4D142F-6F49-4817-B43C-68732604D2AD}" dt="2024-11-06T16:49:12.514" v="3416" actId="255"/>
        <pc:sldMkLst>
          <pc:docMk/>
          <pc:sldMk cId="0" sldId="261"/>
        </pc:sldMkLst>
        <pc:spChg chg="mod ord">
          <ac:chgData name="Qasim Mehmood" userId="14e684d9a2decf60" providerId="LiveId" clId="{5B4D142F-6F49-4817-B43C-68732604D2AD}" dt="2024-11-06T16:49:12.514" v="3416" actId="255"/>
          <ac:spMkLst>
            <pc:docMk/>
            <pc:sldMk cId="0" sldId="261"/>
            <ac:spMk id="147" creationId="{00000000-0000-0000-0000-000000000000}"/>
          </ac:spMkLst>
        </pc:spChg>
      </pc:sldChg>
      <pc:sldChg chg="delSp modSp mod modClrScheme chgLayout">
        <pc:chgData name="Qasim Mehmood" userId="14e684d9a2decf60" providerId="LiveId" clId="{5B4D142F-6F49-4817-B43C-68732604D2AD}" dt="2024-11-06T16:49:21.598" v="3417" actId="255"/>
        <pc:sldMkLst>
          <pc:docMk/>
          <pc:sldMk cId="0" sldId="262"/>
        </pc:sldMkLst>
        <pc:spChg chg="mod ord">
          <ac:chgData name="Qasim Mehmood" userId="14e684d9a2decf60" providerId="LiveId" clId="{5B4D142F-6F49-4817-B43C-68732604D2AD}" dt="2024-11-06T16:49:21.598" v="3417" actId="255"/>
          <ac:spMkLst>
            <pc:docMk/>
            <pc:sldMk cId="0" sldId="262"/>
            <ac:spMk id="171" creationId="{00000000-0000-0000-0000-000000000000}"/>
          </ac:spMkLst>
        </pc:spChg>
      </pc:sldChg>
      <pc:sldChg chg="delSp modSp mod modClrScheme chgLayout">
        <pc:chgData name="Qasim Mehmood" userId="14e684d9a2decf60" providerId="LiveId" clId="{5B4D142F-6F49-4817-B43C-68732604D2AD}" dt="2024-11-06T16:49:35.137" v="3419" actId="255"/>
        <pc:sldMkLst>
          <pc:docMk/>
          <pc:sldMk cId="0" sldId="263"/>
        </pc:sldMkLst>
        <pc:spChg chg="mod ord">
          <ac:chgData name="Qasim Mehmood" userId="14e684d9a2decf60" providerId="LiveId" clId="{5B4D142F-6F49-4817-B43C-68732604D2AD}" dt="2024-11-06T16:49:35.137" v="3419" actId="255"/>
          <ac:spMkLst>
            <pc:docMk/>
            <pc:sldMk cId="0" sldId="263"/>
            <ac:spMk id="192" creationId="{00000000-0000-0000-0000-000000000000}"/>
          </ac:spMkLst>
        </pc:spChg>
        <pc:spChg chg="mod">
          <ac:chgData name="Qasim Mehmood" userId="14e684d9a2decf60" providerId="LiveId" clId="{5B4D142F-6F49-4817-B43C-68732604D2AD}" dt="2024-11-06T15:49:48.576" v="3055" actId="1038"/>
          <ac:spMkLst>
            <pc:docMk/>
            <pc:sldMk cId="0" sldId="263"/>
            <ac:spMk id="208" creationId="{00000000-0000-0000-0000-000000000000}"/>
          </ac:spMkLst>
        </pc:spChg>
        <pc:spChg chg="mod">
          <ac:chgData name="Qasim Mehmood" userId="14e684d9a2decf60" providerId="LiveId" clId="{5B4D142F-6F49-4817-B43C-68732604D2AD}" dt="2024-11-06T15:49:48.576" v="3055" actId="1038"/>
          <ac:spMkLst>
            <pc:docMk/>
            <pc:sldMk cId="0" sldId="263"/>
            <ac:spMk id="211" creationId="{00000000-0000-0000-0000-000000000000}"/>
          </ac:spMkLst>
        </pc:spChg>
        <pc:spChg chg="mod">
          <ac:chgData name="Qasim Mehmood" userId="14e684d9a2decf60" providerId="LiveId" clId="{5B4D142F-6F49-4817-B43C-68732604D2AD}" dt="2024-11-06T15:49:48.576" v="3055" actId="1038"/>
          <ac:spMkLst>
            <pc:docMk/>
            <pc:sldMk cId="0" sldId="263"/>
            <ac:spMk id="216" creationId="{00000000-0000-0000-0000-000000000000}"/>
          </ac:spMkLst>
        </pc:spChg>
        <pc:picChg chg="mod">
          <ac:chgData name="Qasim Mehmood" userId="14e684d9a2decf60" providerId="LiveId" clId="{5B4D142F-6F49-4817-B43C-68732604D2AD}" dt="2024-11-06T15:49:48.576" v="3055" actId="1038"/>
          <ac:picMkLst>
            <pc:docMk/>
            <pc:sldMk cId="0" sldId="263"/>
            <ac:picMk id="184" creationId="{00000000-0000-0000-0000-000000000000}"/>
          </ac:picMkLst>
        </pc:picChg>
        <pc:cxnChg chg="mod">
          <ac:chgData name="Qasim Mehmood" userId="14e684d9a2decf60" providerId="LiveId" clId="{5B4D142F-6F49-4817-B43C-68732604D2AD}" dt="2024-11-06T15:49:48.576" v="3055" actId="1038"/>
          <ac:cxnSpMkLst>
            <pc:docMk/>
            <pc:sldMk cId="0" sldId="263"/>
            <ac:cxnSpMk id="207" creationId="{00000000-0000-0000-0000-000000000000}"/>
          </ac:cxnSpMkLst>
        </pc:cxnChg>
      </pc:sldChg>
      <pc:sldChg chg="delSp modSp mod modClrScheme chgLayout">
        <pc:chgData name="Qasim Mehmood" userId="14e684d9a2decf60" providerId="LiveId" clId="{5B4D142F-6F49-4817-B43C-68732604D2AD}" dt="2024-11-06T16:49:42.430" v="3420" actId="255"/>
        <pc:sldMkLst>
          <pc:docMk/>
          <pc:sldMk cId="0" sldId="264"/>
        </pc:sldMkLst>
        <pc:spChg chg="mod ord">
          <ac:chgData name="Qasim Mehmood" userId="14e684d9a2decf60" providerId="LiveId" clId="{5B4D142F-6F49-4817-B43C-68732604D2AD}" dt="2024-11-06T16:49:42.430" v="3420" actId="255"/>
          <ac:spMkLst>
            <pc:docMk/>
            <pc:sldMk cId="0" sldId="264"/>
            <ac:spMk id="221" creationId="{00000000-0000-0000-0000-000000000000}"/>
          </ac:spMkLst>
        </pc:spChg>
        <pc:spChg chg="mod">
          <ac:chgData name="Qasim Mehmood" userId="14e684d9a2decf60" providerId="LiveId" clId="{5B4D142F-6F49-4817-B43C-68732604D2AD}" dt="2024-10-25T16:00:07.008" v="465" actId="1036"/>
          <ac:spMkLst>
            <pc:docMk/>
            <pc:sldMk cId="0" sldId="264"/>
            <ac:spMk id="227" creationId="{00000000-0000-0000-0000-000000000000}"/>
          </ac:spMkLst>
        </pc:spChg>
        <pc:spChg chg="mod">
          <ac:chgData name="Qasim Mehmood" userId="14e684d9a2decf60" providerId="LiveId" clId="{5B4D142F-6F49-4817-B43C-68732604D2AD}" dt="2024-10-25T16:00:07.008" v="465" actId="1036"/>
          <ac:spMkLst>
            <pc:docMk/>
            <pc:sldMk cId="0" sldId="264"/>
            <ac:spMk id="228" creationId="{00000000-0000-0000-0000-000000000000}"/>
          </ac:spMkLst>
        </pc:spChg>
        <pc:spChg chg="mod">
          <ac:chgData name="Qasim Mehmood" userId="14e684d9a2decf60" providerId="LiveId" clId="{5B4D142F-6F49-4817-B43C-68732604D2AD}" dt="2024-11-06T15:50:14.944" v="3062" actId="1036"/>
          <ac:spMkLst>
            <pc:docMk/>
            <pc:sldMk cId="0" sldId="264"/>
            <ac:spMk id="229" creationId="{00000000-0000-0000-0000-000000000000}"/>
          </ac:spMkLst>
        </pc:spChg>
        <pc:picChg chg="mod">
          <ac:chgData name="Qasim Mehmood" userId="14e684d9a2decf60" providerId="LiveId" clId="{5B4D142F-6F49-4817-B43C-68732604D2AD}" dt="2024-11-06T15:50:14.944" v="3062" actId="1036"/>
          <ac:picMkLst>
            <pc:docMk/>
            <pc:sldMk cId="0" sldId="264"/>
            <ac:picMk id="222" creationId="{00000000-0000-0000-0000-000000000000}"/>
          </ac:picMkLst>
        </pc:picChg>
        <pc:picChg chg="mod">
          <ac:chgData name="Qasim Mehmood" userId="14e684d9a2decf60" providerId="LiveId" clId="{5B4D142F-6F49-4817-B43C-68732604D2AD}" dt="2024-10-25T16:00:07.008" v="465" actId="1036"/>
          <ac:picMkLst>
            <pc:docMk/>
            <pc:sldMk cId="0" sldId="264"/>
            <ac:picMk id="223" creationId="{00000000-0000-0000-0000-000000000000}"/>
          </ac:picMkLst>
        </pc:picChg>
        <pc:picChg chg="mod">
          <ac:chgData name="Qasim Mehmood" userId="14e684d9a2decf60" providerId="LiveId" clId="{5B4D142F-6F49-4817-B43C-68732604D2AD}" dt="2024-10-25T16:00:07.008" v="465" actId="1036"/>
          <ac:picMkLst>
            <pc:docMk/>
            <pc:sldMk cId="0" sldId="264"/>
            <ac:picMk id="224" creationId="{00000000-0000-0000-0000-000000000000}"/>
          </ac:picMkLst>
        </pc:picChg>
        <pc:cxnChg chg="mod">
          <ac:chgData name="Qasim Mehmood" userId="14e684d9a2decf60" providerId="LiveId" clId="{5B4D142F-6F49-4817-B43C-68732604D2AD}" dt="2024-10-25T16:00:07.008" v="465" actId="1036"/>
          <ac:cxnSpMkLst>
            <pc:docMk/>
            <pc:sldMk cId="0" sldId="264"/>
            <ac:cxnSpMk id="225" creationId="{00000000-0000-0000-0000-000000000000}"/>
          </ac:cxnSpMkLst>
        </pc:cxnChg>
        <pc:cxnChg chg="mod">
          <ac:chgData name="Qasim Mehmood" userId="14e684d9a2decf60" providerId="LiveId" clId="{5B4D142F-6F49-4817-B43C-68732604D2AD}" dt="2024-10-25T16:00:07.008" v="465" actId="1036"/>
          <ac:cxnSpMkLst>
            <pc:docMk/>
            <pc:sldMk cId="0" sldId="264"/>
            <ac:cxnSpMk id="226" creationId="{00000000-0000-0000-0000-000000000000}"/>
          </ac:cxnSpMkLst>
        </pc:cxnChg>
      </pc:sldChg>
      <pc:sldChg chg="delSp modSp mod modClrScheme chgLayout">
        <pc:chgData name="Qasim Mehmood" userId="14e684d9a2decf60" providerId="LiveId" clId="{5B4D142F-6F49-4817-B43C-68732604D2AD}" dt="2024-11-06T16:49:53.764" v="3421" actId="255"/>
        <pc:sldMkLst>
          <pc:docMk/>
          <pc:sldMk cId="0" sldId="265"/>
        </pc:sldMkLst>
        <pc:spChg chg="mod ord">
          <ac:chgData name="Qasim Mehmood" userId="14e684d9a2decf60" providerId="LiveId" clId="{5B4D142F-6F49-4817-B43C-68732604D2AD}" dt="2024-11-06T16:49:53.764" v="3421" actId="255"/>
          <ac:spMkLst>
            <pc:docMk/>
            <pc:sldMk cId="0" sldId="265"/>
            <ac:spMk id="239" creationId="{00000000-0000-0000-0000-000000000000}"/>
          </ac:spMkLst>
        </pc:spChg>
        <pc:spChg chg="mod">
          <ac:chgData name="Qasim Mehmood" userId="14e684d9a2decf60" providerId="LiveId" clId="{5B4D142F-6F49-4817-B43C-68732604D2AD}" dt="2024-10-25T16:00:34.968" v="486" actId="1035"/>
          <ac:spMkLst>
            <pc:docMk/>
            <pc:sldMk cId="0" sldId="265"/>
            <ac:spMk id="242" creationId="{00000000-0000-0000-0000-000000000000}"/>
          </ac:spMkLst>
        </pc:spChg>
        <pc:spChg chg="mod">
          <ac:chgData name="Qasim Mehmood" userId="14e684d9a2decf60" providerId="LiveId" clId="{5B4D142F-6F49-4817-B43C-68732604D2AD}" dt="2024-10-25T16:00:34.968" v="486" actId="1035"/>
          <ac:spMkLst>
            <pc:docMk/>
            <pc:sldMk cId="0" sldId="265"/>
            <ac:spMk id="244" creationId="{00000000-0000-0000-0000-000000000000}"/>
          </ac:spMkLst>
        </pc:spChg>
        <pc:spChg chg="mod">
          <ac:chgData name="Qasim Mehmood" userId="14e684d9a2decf60" providerId="LiveId" clId="{5B4D142F-6F49-4817-B43C-68732604D2AD}" dt="2024-10-25T16:00:34.968" v="486" actId="1035"/>
          <ac:spMkLst>
            <pc:docMk/>
            <pc:sldMk cId="0" sldId="265"/>
            <ac:spMk id="246" creationId="{00000000-0000-0000-0000-000000000000}"/>
          </ac:spMkLst>
        </pc:spChg>
        <pc:picChg chg="mod">
          <ac:chgData name="Qasim Mehmood" userId="14e684d9a2decf60" providerId="LiveId" clId="{5B4D142F-6F49-4817-B43C-68732604D2AD}" dt="2024-10-25T16:00:34.968" v="486" actId="1035"/>
          <ac:picMkLst>
            <pc:docMk/>
            <pc:sldMk cId="0" sldId="265"/>
            <ac:picMk id="237" creationId="{00000000-0000-0000-0000-000000000000}"/>
          </ac:picMkLst>
        </pc:picChg>
        <pc:picChg chg="mod">
          <ac:chgData name="Qasim Mehmood" userId="14e684d9a2decf60" providerId="LiveId" clId="{5B4D142F-6F49-4817-B43C-68732604D2AD}" dt="2024-10-25T16:00:34.968" v="486" actId="1035"/>
          <ac:picMkLst>
            <pc:docMk/>
            <pc:sldMk cId="0" sldId="265"/>
            <ac:picMk id="238" creationId="{00000000-0000-0000-0000-000000000000}"/>
          </ac:picMkLst>
        </pc:picChg>
        <pc:picChg chg="mod">
          <ac:chgData name="Qasim Mehmood" userId="14e684d9a2decf60" providerId="LiveId" clId="{5B4D142F-6F49-4817-B43C-68732604D2AD}" dt="2024-10-25T16:00:34.968" v="486" actId="1035"/>
          <ac:picMkLst>
            <pc:docMk/>
            <pc:sldMk cId="0" sldId="265"/>
            <ac:picMk id="240" creationId="{00000000-0000-0000-0000-000000000000}"/>
          </ac:picMkLst>
        </pc:picChg>
        <pc:cxnChg chg="mod">
          <ac:chgData name="Qasim Mehmood" userId="14e684d9a2decf60" providerId="LiveId" clId="{5B4D142F-6F49-4817-B43C-68732604D2AD}" dt="2024-10-25T16:00:34.968" v="486" actId="1035"/>
          <ac:cxnSpMkLst>
            <pc:docMk/>
            <pc:sldMk cId="0" sldId="265"/>
            <ac:cxnSpMk id="241" creationId="{00000000-0000-0000-0000-000000000000}"/>
          </ac:cxnSpMkLst>
        </pc:cxnChg>
        <pc:cxnChg chg="mod">
          <ac:chgData name="Qasim Mehmood" userId="14e684d9a2decf60" providerId="LiveId" clId="{5B4D142F-6F49-4817-B43C-68732604D2AD}" dt="2024-10-25T16:00:34.968" v="486" actId="1035"/>
          <ac:cxnSpMkLst>
            <pc:docMk/>
            <pc:sldMk cId="0" sldId="265"/>
            <ac:cxnSpMk id="243" creationId="{00000000-0000-0000-0000-000000000000}"/>
          </ac:cxnSpMkLst>
        </pc:cxnChg>
        <pc:cxnChg chg="mod">
          <ac:chgData name="Qasim Mehmood" userId="14e684d9a2decf60" providerId="LiveId" clId="{5B4D142F-6F49-4817-B43C-68732604D2AD}" dt="2024-10-25T16:00:34.968" v="486" actId="1035"/>
          <ac:cxnSpMkLst>
            <pc:docMk/>
            <pc:sldMk cId="0" sldId="265"/>
            <ac:cxnSpMk id="245" creationId="{00000000-0000-0000-0000-000000000000}"/>
          </ac:cxnSpMkLst>
        </pc:cxnChg>
      </pc:sldChg>
      <pc:sldChg chg="addSp delSp modSp mod modClrScheme chgLayout">
        <pc:chgData name="Qasim Mehmood" userId="14e684d9a2decf60" providerId="LiveId" clId="{5B4D142F-6F49-4817-B43C-68732604D2AD}" dt="2024-11-06T16:50:04.491" v="3428" actId="1035"/>
        <pc:sldMkLst>
          <pc:docMk/>
          <pc:sldMk cId="0" sldId="266"/>
        </pc:sldMkLst>
        <pc:spChg chg="mod ord">
          <ac:chgData name="Qasim Mehmood" userId="14e684d9a2decf60" providerId="LiveId" clId="{5B4D142F-6F49-4817-B43C-68732604D2AD}" dt="2024-11-06T16:49:59.832" v="3422" actId="255"/>
          <ac:spMkLst>
            <pc:docMk/>
            <pc:sldMk cId="0" sldId="266"/>
            <ac:spMk id="254" creationId="{00000000-0000-0000-0000-000000000000}"/>
          </ac:spMkLst>
        </pc:spChg>
        <pc:spChg chg="mod ord">
          <ac:chgData name="Qasim Mehmood" userId="14e684d9a2decf60" providerId="LiveId" clId="{5B4D142F-6F49-4817-B43C-68732604D2AD}" dt="2024-11-06T16:50:04.491" v="3428" actId="1035"/>
          <ac:spMkLst>
            <pc:docMk/>
            <pc:sldMk cId="0" sldId="266"/>
            <ac:spMk id="259" creationId="{00000000-0000-0000-0000-000000000000}"/>
          </ac:spMkLst>
        </pc:spChg>
        <pc:spChg chg="mod">
          <ac:chgData name="Qasim Mehmood" userId="14e684d9a2decf60" providerId="LiveId" clId="{5B4D142F-6F49-4817-B43C-68732604D2AD}" dt="2024-11-06T15:51:38.578" v="3086" actId="1036"/>
          <ac:spMkLst>
            <pc:docMk/>
            <pc:sldMk cId="0" sldId="266"/>
            <ac:spMk id="262" creationId="{00000000-0000-0000-0000-000000000000}"/>
          </ac:spMkLst>
        </pc:spChg>
        <pc:spChg chg="mod">
          <ac:chgData name="Qasim Mehmood" userId="14e684d9a2decf60" providerId="LiveId" clId="{5B4D142F-6F49-4817-B43C-68732604D2AD}" dt="2024-11-06T15:51:38.578" v="3086" actId="1036"/>
          <ac:spMkLst>
            <pc:docMk/>
            <pc:sldMk cId="0" sldId="266"/>
            <ac:spMk id="263" creationId="{00000000-0000-0000-0000-000000000000}"/>
          </ac:spMkLst>
        </pc:spChg>
        <pc:picChg chg="add mod">
          <ac:chgData name="Qasim Mehmood" userId="14e684d9a2decf60" providerId="LiveId" clId="{5B4D142F-6F49-4817-B43C-68732604D2AD}" dt="2024-11-06T16:50:04.491" v="3428" actId="1035"/>
          <ac:picMkLst>
            <pc:docMk/>
            <pc:sldMk cId="0" sldId="266"/>
            <ac:picMk id="3" creationId="{BD0CBA65-AAD2-2B04-F010-33708ED1A755}"/>
          </ac:picMkLst>
        </pc:picChg>
        <pc:picChg chg="mod">
          <ac:chgData name="Qasim Mehmood" userId="14e684d9a2decf60" providerId="LiveId" clId="{5B4D142F-6F49-4817-B43C-68732604D2AD}" dt="2024-11-06T15:51:38.578" v="3086" actId="1036"/>
          <ac:picMkLst>
            <pc:docMk/>
            <pc:sldMk cId="0" sldId="266"/>
            <ac:picMk id="255" creationId="{00000000-0000-0000-0000-000000000000}"/>
          </ac:picMkLst>
        </pc:picChg>
        <pc:picChg chg="mod">
          <ac:chgData name="Qasim Mehmood" userId="14e684d9a2decf60" providerId="LiveId" clId="{5B4D142F-6F49-4817-B43C-68732604D2AD}" dt="2024-11-06T15:51:38.578" v="3086" actId="1036"/>
          <ac:picMkLst>
            <pc:docMk/>
            <pc:sldMk cId="0" sldId="266"/>
            <ac:picMk id="256" creationId="{00000000-0000-0000-0000-000000000000}"/>
          </ac:picMkLst>
        </pc:picChg>
        <pc:picChg chg="mod">
          <ac:chgData name="Qasim Mehmood" userId="14e684d9a2decf60" providerId="LiveId" clId="{5B4D142F-6F49-4817-B43C-68732604D2AD}" dt="2024-11-06T15:51:38.578" v="3086" actId="1036"/>
          <ac:picMkLst>
            <pc:docMk/>
            <pc:sldMk cId="0" sldId="266"/>
            <ac:picMk id="267" creationId="{00000000-0000-0000-0000-000000000000}"/>
          </ac:picMkLst>
        </pc:picChg>
        <pc:cxnChg chg="mod">
          <ac:chgData name="Qasim Mehmood" userId="14e684d9a2decf60" providerId="LiveId" clId="{5B4D142F-6F49-4817-B43C-68732604D2AD}" dt="2024-11-06T16:50:04.491" v="3428" actId="1035"/>
          <ac:cxnSpMkLst>
            <pc:docMk/>
            <pc:sldMk cId="0" sldId="266"/>
            <ac:cxnSpMk id="258" creationId="{00000000-0000-0000-0000-000000000000}"/>
          </ac:cxnSpMkLst>
        </pc:cxnChg>
        <pc:cxnChg chg="mod">
          <ac:chgData name="Qasim Mehmood" userId="14e684d9a2decf60" providerId="LiveId" clId="{5B4D142F-6F49-4817-B43C-68732604D2AD}" dt="2024-11-06T15:51:38.578" v="3086" actId="1036"/>
          <ac:cxnSpMkLst>
            <pc:docMk/>
            <pc:sldMk cId="0" sldId="266"/>
            <ac:cxnSpMk id="260" creationId="{00000000-0000-0000-0000-000000000000}"/>
          </ac:cxnSpMkLst>
        </pc:cxnChg>
        <pc:cxnChg chg="mod">
          <ac:chgData name="Qasim Mehmood" userId="14e684d9a2decf60" providerId="LiveId" clId="{5B4D142F-6F49-4817-B43C-68732604D2AD}" dt="2024-11-06T15:51:38.578" v="3086" actId="1036"/>
          <ac:cxnSpMkLst>
            <pc:docMk/>
            <pc:sldMk cId="0" sldId="266"/>
            <ac:cxnSpMk id="261" creationId="{00000000-0000-0000-0000-000000000000}"/>
          </ac:cxnSpMkLst>
        </pc:cxnChg>
      </pc:sldChg>
      <pc:sldChg chg="addSp delSp modSp mod modClrScheme chgLayout">
        <pc:chgData name="Qasim Mehmood" userId="14e684d9a2decf60" providerId="LiveId" clId="{5B4D142F-6F49-4817-B43C-68732604D2AD}" dt="2024-11-06T16:50:17.384" v="3430" actId="255"/>
        <pc:sldMkLst>
          <pc:docMk/>
          <pc:sldMk cId="0" sldId="267"/>
        </pc:sldMkLst>
        <pc:spChg chg="mod ord">
          <ac:chgData name="Qasim Mehmood" userId="14e684d9a2decf60" providerId="LiveId" clId="{5B4D142F-6F49-4817-B43C-68732604D2AD}" dt="2024-11-06T16:50:17.384" v="3430" actId="255"/>
          <ac:spMkLst>
            <pc:docMk/>
            <pc:sldMk cId="0" sldId="267"/>
            <ac:spMk id="272" creationId="{00000000-0000-0000-0000-000000000000}"/>
          </ac:spMkLst>
        </pc:spChg>
        <pc:spChg chg="mod ord">
          <ac:chgData name="Qasim Mehmood" userId="14e684d9a2decf60" providerId="LiveId" clId="{5B4D142F-6F49-4817-B43C-68732604D2AD}" dt="2024-10-31T18:16:12.722" v="1484" actId="166"/>
          <ac:spMkLst>
            <pc:docMk/>
            <pc:sldMk cId="0" sldId="267"/>
            <ac:spMk id="282" creationId="{00000000-0000-0000-0000-000000000000}"/>
          </ac:spMkLst>
        </pc:spChg>
        <pc:spChg chg="mod">
          <ac:chgData name="Qasim Mehmood" userId="14e684d9a2decf60" providerId="LiveId" clId="{5B4D142F-6F49-4817-B43C-68732604D2AD}" dt="2024-10-25T16:01:46.464" v="534" actId="1035"/>
          <ac:spMkLst>
            <pc:docMk/>
            <pc:sldMk cId="0" sldId="267"/>
            <ac:spMk id="283" creationId="{00000000-0000-0000-0000-000000000000}"/>
          </ac:spMkLst>
        </pc:spChg>
        <pc:spChg chg="mod ord">
          <ac:chgData name="Qasim Mehmood" userId="14e684d9a2decf60" providerId="LiveId" clId="{5B4D142F-6F49-4817-B43C-68732604D2AD}" dt="2024-10-31T18:17:10.376" v="1667" actId="1037"/>
          <ac:spMkLst>
            <pc:docMk/>
            <pc:sldMk cId="0" sldId="267"/>
            <ac:spMk id="288" creationId="{00000000-0000-0000-0000-000000000000}"/>
          </ac:spMkLst>
        </pc:spChg>
        <pc:grpChg chg="mod">
          <ac:chgData name="Qasim Mehmood" userId="14e684d9a2decf60" providerId="LiveId" clId="{5B4D142F-6F49-4817-B43C-68732604D2AD}" dt="2024-10-25T16:01:46.464" v="534" actId="1035"/>
          <ac:grpSpMkLst>
            <pc:docMk/>
            <pc:sldMk cId="0" sldId="267"/>
            <ac:grpSpMk id="276" creationId="{00000000-0000-0000-0000-000000000000}"/>
          </ac:grpSpMkLst>
        </pc:grpChg>
        <pc:picChg chg="add mod">
          <ac:chgData name="Qasim Mehmood" userId="14e684d9a2decf60" providerId="LiveId" clId="{5B4D142F-6F49-4817-B43C-68732604D2AD}" dt="2024-10-31T18:16:19.590" v="1544" actId="1038"/>
          <ac:picMkLst>
            <pc:docMk/>
            <pc:sldMk cId="0" sldId="267"/>
            <ac:picMk id="3" creationId="{0970CEBA-085E-3B0B-00EA-D58562DA586B}"/>
          </ac:picMkLst>
        </pc:picChg>
        <pc:picChg chg="add mod">
          <ac:chgData name="Qasim Mehmood" userId="14e684d9a2decf60" providerId="LiveId" clId="{5B4D142F-6F49-4817-B43C-68732604D2AD}" dt="2024-10-31T18:17:06.354" v="1665" actId="14100"/>
          <ac:picMkLst>
            <pc:docMk/>
            <pc:sldMk cId="0" sldId="267"/>
            <ac:picMk id="5" creationId="{9B223822-09D6-DDE8-3FFD-4819A10B23A5}"/>
          </ac:picMkLst>
        </pc:picChg>
      </pc:sldChg>
      <pc:sldChg chg="addSp delSp modSp mod modClrScheme chgLayout">
        <pc:chgData name="Qasim Mehmood" userId="14e684d9a2decf60" providerId="LiveId" clId="{5B4D142F-6F49-4817-B43C-68732604D2AD}" dt="2024-11-06T16:50:23.822" v="3431" actId="255"/>
        <pc:sldMkLst>
          <pc:docMk/>
          <pc:sldMk cId="0" sldId="268"/>
        </pc:sldMkLst>
        <pc:spChg chg="mod ord">
          <ac:chgData name="Qasim Mehmood" userId="14e684d9a2decf60" providerId="LiveId" clId="{5B4D142F-6F49-4817-B43C-68732604D2AD}" dt="2024-11-06T16:50:23.822" v="3431" actId="255"/>
          <ac:spMkLst>
            <pc:docMk/>
            <pc:sldMk cId="0" sldId="268"/>
            <ac:spMk id="293" creationId="{00000000-0000-0000-0000-000000000000}"/>
          </ac:spMkLst>
        </pc:spChg>
        <pc:spChg chg="mod ord">
          <ac:chgData name="Qasim Mehmood" userId="14e684d9a2decf60" providerId="LiveId" clId="{5B4D142F-6F49-4817-B43C-68732604D2AD}" dt="2024-10-31T18:18:15.202" v="1778" actId="166"/>
          <ac:spMkLst>
            <pc:docMk/>
            <pc:sldMk cId="0" sldId="268"/>
            <ac:spMk id="298" creationId="{00000000-0000-0000-0000-000000000000}"/>
          </ac:spMkLst>
        </pc:spChg>
        <pc:spChg chg="mod ord">
          <ac:chgData name="Qasim Mehmood" userId="14e684d9a2decf60" providerId="LiveId" clId="{5B4D142F-6F49-4817-B43C-68732604D2AD}" dt="2024-10-31T18:17:57.653" v="1718" actId="166"/>
          <ac:spMkLst>
            <pc:docMk/>
            <pc:sldMk cId="0" sldId="268"/>
            <ac:spMk id="299" creationId="{00000000-0000-0000-0000-000000000000}"/>
          </ac:spMkLst>
        </pc:spChg>
        <pc:picChg chg="add mod">
          <ac:chgData name="Qasim Mehmood" userId="14e684d9a2decf60" providerId="LiveId" clId="{5B4D142F-6F49-4817-B43C-68732604D2AD}" dt="2024-10-31T18:18:18.909" v="1820" actId="1037"/>
          <ac:picMkLst>
            <pc:docMk/>
            <pc:sldMk cId="0" sldId="268"/>
            <ac:picMk id="3" creationId="{49FD070D-C77F-B6DC-D190-665CD7F3D74B}"/>
          </ac:picMkLst>
        </pc:picChg>
      </pc:sldChg>
      <pc:sldChg chg="addSp delSp modSp mod modClrScheme chgLayout">
        <pc:chgData name="Qasim Mehmood" userId="14e684d9a2decf60" providerId="LiveId" clId="{5B4D142F-6F49-4817-B43C-68732604D2AD}" dt="2024-11-06T16:50:39.954" v="3435" actId="1035"/>
        <pc:sldMkLst>
          <pc:docMk/>
          <pc:sldMk cId="0" sldId="269"/>
        </pc:sldMkLst>
        <pc:spChg chg="mod ord">
          <ac:chgData name="Qasim Mehmood" userId="14e684d9a2decf60" providerId="LiveId" clId="{5B4D142F-6F49-4817-B43C-68732604D2AD}" dt="2024-11-06T16:50:36.881" v="3433" actId="255"/>
          <ac:spMkLst>
            <pc:docMk/>
            <pc:sldMk cId="0" sldId="269"/>
            <ac:spMk id="308" creationId="{00000000-0000-0000-0000-000000000000}"/>
          </ac:spMkLst>
        </pc:spChg>
        <pc:spChg chg="ord">
          <ac:chgData name="Qasim Mehmood" userId="14e684d9a2decf60" providerId="LiveId" clId="{5B4D142F-6F49-4817-B43C-68732604D2AD}" dt="2024-10-31T18:19:37.962" v="1866" actId="166"/>
          <ac:spMkLst>
            <pc:docMk/>
            <pc:sldMk cId="0" sldId="269"/>
            <ac:spMk id="319" creationId="{00000000-0000-0000-0000-000000000000}"/>
          </ac:spMkLst>
        </pc:spChg>
        <pc:spChg chg="ord">
          <ac:chgData name="Qasim Mehmood" userId="14e684d9a2decf60" providerId="LiveId" clId="{5B4D142F-6F49-4817-B43C-68732604D2AD}" dt="2024-10-31T18:19:37.962" v="1866" actId="166"/>
          <ac:spMkLst>
            <pc:docMk/>
            <pc:sldMk cId="0" sldId="269"/>
            <ac:spMk id="321" creationId="{00000000-0000-0000-0000-000000000000}"/>
          </ac:spMkLst>
        </pc:spChg>
        <pc:spChg chg="ord">
          <ac:chgData name="Qasim Mehmood" userId="14e684d9a2decf60" providerId="LiveId" clId="{5B4D142F-6F49-4817-B43C-68732604D2AD}" dt="2024-10-31T18:19:37.962" v="1866" actId="166"/>
          <ac:spMkLst>
            <pc:docMk/>
            <pc:sldMk cId="0" sldId="269"/>
            <ac:spMk id="322" creationId="{00000000-0000-0000-0000-000000000000}"/>
          </ac:spMkLst>
        </pc:spChg>
        <pc:graphicFrameChg chg="mod modGraphic">
          <ac:chgData name="Qasim Mehmood" userId="14e684d9a2decf60" providerId="LiveId" clId="{5B4D142F-6F49-4817-B43C-68732604D2AD}" dt="2024-10-25T16:06:25.140" v="656" actId="207"/>
          <ac:graphicFrameMkLst>
            <pc:docMk/>
            <pc:sldMk cId="0" sldId="269"/>
            <ac:graphicFrameMk id="311" creationId="{00000000-0000-0000-0000-000000000000}"/>
          </ac:graphicFrameMkLst>
        </pc:graphicFrameChg>
        <pc:picChg chg="add mod">
          <ac:chgData name="Qasim Mehmood" userId="14e684d9a2decf60" providerId="LiveId" clId="{5B4D142F-6F49-4817-B43C-68732604D2AD}" dt="2024-10-31T18:19:49.342" v="1924" actId="1038"/>
          <ac:picMkLst>
            <pc:docMk/>
            <pc:sldMk cId="0" sldId="269"/>
            <ac:picMk id="3" creationId="{6FE8FD85-CCDB-0AB5-FF97-A4E81C34FE2C}"/>
          </ac:picMkLst>
        </pc:picChg>
        <pc:picChg chg="mod">
          <ac:chgData name="Qasim Mehmood" userId="14e684d9a2decf60" providerId="LiveId" clId="{5B4D142F-6F49-4817-B43C-68732604D2AD}" dt="2024-10-25T16:03:50.936" v="636" actId="1036"/>
          <ac:picMkLst>
            <pc:docMk/>
            <pc:sldMk cId="0" sldId="269"/>
            <ac:picMk id="312" creationId="{00000000-0000-0000-0000-000000000000}"/>
          </ac:picMkLst>
        </pc:picChg>
        <pc:picChg chg="mod">
          <ac:chgData name="Qasim Mehmood" userId="14e684d9a2decf60" providerId="LiveId" clId="{5B4D142F-6F49-4817-B43C-68732604D2AD}" dt="2024-10-25T16:03:50.936" v="636" actId="1036"/>
          <ac:picMkLst>
            <pc:docMk/>
            <pc:sldMk cId="0" sldId="269"/>
            <ac:picMk id="313" creationId="{00000000-0000-0000-0000-000000000000}"/>
          </ac:picMkLst>
        </pc:picChg>
        <pc:picChg chg="mod">
          <ac:chgData name="Qasim Mehmood" userId="14e684d9a2decf60" providerId="LiveId" clId="{5B4D142F-6F49-4817-B43C-68732604D2AD}" dt="2024-10-25T16:03:50.936" v="636" actId="1036"/>
          <ac:picMkLst>
            <pc:docMk/>
            <pc:sldMk cId="0" sldId="269"/>
            <ac:picMk id="314" creationId="{00000000-0000-0000-0000-000000000000}"/>
          </ac:picMkLst>
        </pc:picChg>
        <pc:picChg chg="mod">
          <ac:chgData name="Qasim Mehmood" userId="14e684d9a2decf60" providerId="LiveId" clId="{5B4D142F-6F49-4817-B43C-68732604D2AD}" dt="2024-11-06T16:50:39.954" v="3435" actId="1035"/>
          <ac:picMkLst>
            <pc:docMk/>
            <pc:sldMk cId="0" sldId="269"/>
            <ac:picMk id="315" creationId="{00000000-0000-0000-0000-000000000000}"/>
          </ac:picMkLst>
        </pc:picChg>
        <pc:picChg chg="ord">
          <ac:chgData name="Qasim Mehmood" userId="14e684d9a2decf60" providerId="LiveId" clId="{5B4D142F-6F49-4817-B43C-68732604D2AD}" dt="2024-10-31T18:19:37.962" v="1866" actId="166"/>
          <ac:picMkLst>
            <pc:docMk/>
            <pc:sldMk cId="0" sldId="269"/>
            <ac:picMk id="316" creationId="{00000000-0000-0000-0000-000000000000}"/>
          </ac:picMkLst>
        </pc:picChg>
        <pc:picChg chg="mod">
          <ac:chgData name="Qasim Mehmood" userId="14e684d9a2decf60" providerId="LiveId" clId="{5B4D142F-6F49-4817-B43C-68732604D2AD}" dt="2024-11-06T15:56:47.241" v="3212" actId="14100"/>
          <ac:picMkLst>
            <pc:docMk/>
            <pc:sldMk cId="0" sldId="269"/>
            <ac:picMk id="317" creationId="{00000000-0000-0000-0000-000000000000}"/>
          </ac:picMkLst>
        </pc:picChg>
        <pc:picChg chg="ord">
          <ac:chgData name="Qasim Mehmood" userId="14e684d9a2decf60" providerId="LiveId" clId="{5B4D142F-6F49-4817-B43C-68732604D2AD}" dt="2024-10-31T18:19:37.962" v="1866" actId="166"/>
          <ac:picMkLst>
            <pc:docMk/>
            <pc:sldMk cId="0" sldId="269"/>
            <ac:picMk id="318" creationId="{00000000-0000-0000-0000-000000000000}"/>
          </ac:picMkLst>
        </pc:picChg>
        <pc:picChg chg="ord">
          <ac:chgData name="Qasim Mehmood" userId="14e684d9a2decf60" providerId="LiveId" clId="{5B4D142F-6F49-4817-B43C-68732604D2AD}" dt="2024-10-31T18:19:37.962" v="1866" actId="166"/>
          <ac:picMkLst>
            <pc:docMk/>
            <pc:sldMk cId="0" sldId="269"/>
            <ac:picMk id="320" creationId="{00000000-0000-0000-0000-000000000000}"/>
          </ac:picMkLst>
        </pc:picChg>
      </pc:sldChg>
      <pc:sldChg chg="delSp modSp mod modClrScheme chgLayout">
        <pc:chgData name="Qasim Mehmood" userId="14e684d9a2decf60" providerId="LiveId" clId="{5B4D142F-6F49-4817-B43C-68732604D2AD}" dt="2024-11-06T16:50:50.102" v="3436" actId="255"/>
        <pc:sldMkLst>
          <pc:docMk/>
          <pc:sldMk cId="0" sldId="270"/>
        </pc:sldMkLst>
        <pc:spChg chg="mod ord">
          <ac:chgData name="Qasim Mehmood" userId="14e684d9a2decf60" providerId="LiveId" clId="{5B4D142F-6F49-4817-B43C-68732604D2AD}" dt="2024-11-06T16:50:50.102" v="3436" actId="255"/>
          <ac:spMkLst>
            <pc:docMk/>
            <pc:sldMk cId="0" sldId="270"/>
            <ac:spMk id="333" creationId="{00000000-0000-0000-0000-000000000000}"/>
          </ac:spMkLst>
        </pc:spChg>
      </pc:sldChg>
      <pc:sldChg chg="addSp delSp modSp mod modClrScheme chgLayout">
        <pc:chgData name="Qasim Mehmood" userId="14e684d9a2decf60" providerId="LiveId" clId="{5B4D142F-6F49-4817-B43C-68732604D2AD}" dt="2024-11-06T16:50:59.903" v="3437" actId="255"/>
        <pc:sldMkLst>
          <pc:docMk/>
          <pc:sldMk cId="0" sldId="271"/>
        </pc:sldMkLst>
        <pc:spChg chg="mod ord">
          <ac:chgData name="Qasim Mehmood" userId="14e684d9a2decf60" providerId="LiveId" clId="{5B4D142F-6F49-4817-B43C-68732604D2AD}" dt="2024-11-06T16:50:59.903" v="3437" actId="255"/>
          <ac:spMkLst>
            <pc:docMk/>
            <pc:sldMk cId="0" sldId="271"/>
            <ac:spMk id="378" creationId="{00000000-0000-0000-0000-000000000000}"/>
          </ac:spMkLst>
        </pc:spChg>
        <pc:spChg chg="mod ord">
          <ac:chgData name="Qasim Mehmood" userId="14e684d9a2decf60" providerId="LiveId" clId="{5B4D142F-6F49-4817-B43C-68732604D2AD}" dt="2024-10-31T18:22:32.678" v="2029" actId="1037"/>
          <ac:spMkLst>
            <pc:docMk/>
            <pc:sldMk cId="0" sldId="271"/>
            <ac:spMk id="381" creationId="{00000000-0000-0000-0000-000000000000}"/>
          </ac:spMkLst>
        </pc:spChg>
        <pc:spChg chg="ord">
          <ac:chgData name="Qasim Mehmood" userId="14e684d9a2decf60" providerId="LiveId" clId="{5B4D142F-6F49-4817-B43C-68732604D2AD}" dt="2024-10-31T18:21:55.078" v="1967" actId="166"/>
          <ac:spMkLst>
            <pc:docMk/>
            <pc:sldMk cId="0" sldId="271"/>
            <ac:spMk id="383" creationId="{00000000-0000-0000-0000-000000000000}"/>
          </ac:spMkLst>
        </pc:spChg>
        <pc:spChg chg="ord">
          <ac:chgData name="Qasim Mehmood" userId="14e684d9a2decf60" providerId="LiveId" clId="{5B4D142F-6F49-4817-B43C-68732604D2AD}" dt="2024-10-31T18:21:55.078" v="1967" actId="166"/>
          <ac:spMkLst>
            <pc:docMk/>
            <pc:sldMk cId="0" sldId="271"/>
            <ac:spMk id="385" creationId="{00000000-0000-0000-0000-000000000000}"/>
          </ac:spMkLst>
        </pc:spChg>
        <pc:spChg chg="mod ord">
          <ac:chgData name="Qasim Mehmood" userId="14e684d9a2decf60" providerId="LiveId" clId="{5B4D142F-6F49-4817-B43C-68732604D2AD}" dt="2024-10-31T18:22:35.237" v="2030" actId="1038"/>
          <ac:spMkLst>
            <pc:docMk/>
            <pc:sldMk cId="0" sldId="271"/>
            <ac:spMk id="387" creationId="{00000000-0000-0000-0000-000000000000}"/>
          </ac:spMkLst>
        </pc:spChg>
        <pc:picChg chg="add mod">
          <ac:chgData name="Qasim Mehmood" userId="14e684d9a2decf60" providerId="LiveId" clId="{5B4D142F-6F49-4817-B43C-68732604D2AD}" dt="2024-10-31T18:22:27.350" v="2023" actId="1038"/>
          <ac:picMkLst>
            <pc:docMk/>
            <pc:sldMk cId="0" sldId="271"/>
            <ac:picMk id="3" creationId="{04FAAC88-4779-6A78-280D-06C9828782F9}"/>
          </ac:picMkLst>
        </pc:picChg>
      </pc:sldChg>
      <pc:sldChg chg="addSp delSp modSp mod modClrScheme chgLayout">
        <pc:chgData name="Qasim Mehmood" userId="14e684d9a2decf60" providerId="LiveId" clId="{5B4D142F-6F49-4817-B43C-68732604D2AD}" dt="2024-11-06T16:51:05.714" v="3438" actId="255"/>
        <pc:sldMkLst>
          <pc:docMk/>
          <pc:sldMk cId="0" sldId="272"/>
        </pc:sldMkLst>
        <pc:spChg chg="mod ord">
          <ac:chgData name="Qasim Mehmood" userId="14e684d9a2decf60" providerId="LiveId" clId="{5B4D142F-6F49-4817-B43C-68732604D2AD}" dt="2024-11-06T16:51:05.714" v="3438" actId="255"/>
          <ac:spMkLst>
            <pc:docMk/>
            <pc:sldMk cId="0" sldId="272"/>
            <ac:spMk id="411" creationId="{00000000-0000-0000-0000-000000000000}"/>
          </ac:spMkLst>
        </pc:spChg>
        <pc:spChg chg="mod ord">
          <ac:chgData name="Qasim Mehmood" userId="14e684d9a2decf60" providerId="LiveId" clId="{5B4D142F-6F49-4817-B43C-68732604D2AD}" dt="2024-10-31T18:23:35.559" v="2112" actId="1035"/>
          <ac:spMkLst>
            <pc:docMk/>
            <pc:sldMk cId="0" sldId="272"/>
            <ac:spMk id="414" creationId="{00000000-0000-0000-0000-000000000000}"/>
          </ac:spMkLst>
        </pc:spChg>
        <pc:spChg chg="ord">
          <ac:chgData name="Qasim Mehmood" userId="14e684d9a2decf60" providerId="LiveId" clId="{5B4D142F-6F49-4817-B43C-68732604D2AD}" dt="2024-10-31T18:23:21.537" v="2072" actId="166"/>
          <ac:spMkLst>
            <pc:docMk/>
            <pc:sldMk cId="0" sldId="272"/>
            <ac:spMk id="417" creationId="{00000000-0000-0000-0000-000000000000}"/>
          </ac:spMkLst>
        </pc:spChg>
        <pc:spChg chg="mod">
          <ac:chgData name="Qasim Mehmood" userId="14e684d9a2decf60" providerId="LiveId" clId="{5B4D142F-6F49-4817-B43C-68732604D2AD}" dt="2024-11-06T15:58:09.608" v="3234" actId="1038"/>
          <ac:spMkLst>
            <pc:docMk/>
            <pc:sldMk cId="0" sldId="272"/>
            <ac:spMk id="420" creationId="{00000000-0000-0000-0000-000000000000}"/>
          </ac:spMkLst>
        </pc:spChg>
        <pc:spChg chg="mod">
          <ac:chgData name="Qasim Mehmood" userId="14e684d9a2decf60" providerId="LiveId" clId="{5B4D142F-6F49-4817-B43C-68732604D2AD}" dt="2024-11-06T15:58:09.608" v="3234" actId="1038"/>
          <ac:spMkLst>
            <pc:docMk/>
            <pc:sldMk cId="0" sldId="272"/>
            <ac:spMk id="426" creationId="{00000000-0000-0000-0000-000000000000}"/>
          </ac:spMkLst>
        </pc:spChg>
        <pc:spChg chg="mod">
          <ac:chgData name="Qasim Mehmood" userId="14e684d9a2decf60" providerId="LiveId" clId="{5B4D142F-6F49-4817-B43C-68732604D2AD}" dt="2024-11-06T15:58:09.608" v="3234" actId="1038"/>
          <ac:spMkLst>
            <pc:docMk/>
            <pc:sldMk cId="0" sldId="272"/>
            <ac:spMk id="427" creationId="{00000000-0000-0000-0000-000000000000}"/>
          </ac:spMkLst>
        </pc:spChg>
        <pc:spChg chg="ord">
          <ac:chgData name="Qasim Mehmood" userId="14e684d9a2decf60" providerId="LiveId" clId="{5B4D142F-6F49-4817-B43C-68732604D2AD}" dt="2024-10-31T18:23:21.537" v="2072" actId="166"/>
          <ac:spMkLst>
            <pc:docMk/>
            <pc:sldMk cId="0" sldId="272"/>
            <ac:spMk id="430" creationId="{00000000-0000-0000-0000-000000000000}"/>
          </ac:spMkLst>
        </pc:spChg>
        <pc:spChg chg="ord">
          <ac:chgData name="Qasim Mehmood" userId="14e684d9a2decf60" providerId="LiveId" clId="{5B4D142F-6F49-4817-B43C-68732604D2AD}" dt="2024-10-31T18:23:21.537" v="2072" actId="166"/>
          <ac:spMkLst>
            <pc:docMk/>
            <pc:sldMk cId="0" sldId="272"/>
            <ac:spMk id="431" creationId="{00000000-0000-0000-0000-000000000000}"/>
          </ac:spMkLst>
        </pc:spChg>
        <pc:picChg chg="add mod">
          <ac:chgData name="Qasim Mehmood" userId="14e684d9a2decf60" providerId="LiveId" clId="{5B4D142F-6F49-4817-B43C-68732604D2AD}" dt="2024-10-31T18:23:28.406" v="2110" actId="1035"/>
          <ac:picMkLst>
            <pc:docMk/>
            <pc:sldMk cId="0" sldId="272"/>
            <ac:picMk id="3" creationId="{FAB42D36-3A47-E9CE-E03F-B101CA29865E}"/>
          </ac:picMkLst>
        </pc:picChg>
        <pc:picChg chg="mod">
          <ac:chgData name="Qasim Mehmood" userId="14e684d9a2decf60" providerId="LiveId" clId="{5B4D142F-6F49-4817-B43C-68732604D2AD}" dt="2024-11-06T15:58:09.608" v="3234" actId="1038"/>
          <ac:picMkLst>
            <pc:docMk/>
            <pc:sldMk cId="0" sldId="272"/>
            <ac:picMk id="404" creationId="{00000000-0000-0000-0000-000000000000}"/>
          </ac:picMkLst>
        </pc:picChg>
      </pc:sldChg>
      <pc:sldChg chg="addSp delSp modSp mod modClrScheme chgLayout">
        <pc:chgData name="Qasim Mehmood" userId="14e684d9a2decf60" providerId="LiveId" clId="{5B4D142F-6F49-4817-B43C-68732604D2AD}" dt="2024-11-06T16:51:11.415" v="3439" actId="255"/>
        <pc:sldMkLst>
          <pc:docMk/>
          <pc:sldMk cId="0" sldId="273"/>
        </pc:sldMkLst>
        <pc:spChg chg="mod ord">
          <ac:chgData name="Qasim Mehmood" userId="14e684d9a2decf60" providerId="LiveId" clId="{5B4D142F-6F49-4817-B43C-68732604D2AD}" dt="2024-11-06T16:51:11.415" v="3439" actId="255"/>
          <ac:spMkLst>
            <pc:docMk/>
            <pc:sldMk cId="0" sldId="273"/>
            <ac:spMk id="444" creationId="{00000000-0000-0000-0000-000000000000}"/>
          </ac:spMkLst>
        </pc:spChg>
        <pc:spChg chg="mod">
          <ac:chgData name="Qasim Mehmood" userId="14e684d9a2decf60" providerId="LiveId" clId="{5B4D142F-6F49-4817-B43C-68732604D2AD}" dt="2024-10-25T16:10:33.537" v="700" actId="1035"/>
          <ac:spMkLst>
            <pc:docMk/>
            <pc:sldMk cId="0" sldId="273"/>
            <ac:spMk id="451" creationId="{00000000-0000-0000-0000-000000000000}"/>
          </ac:spMkLst>
        </pc:spChg>
        <pc:spChg chg="mod">
          <ac:chgData name="Qasim Mehmood" userId="14e684d9a2decf60" providerId="LiveId" clId="{5B4D142F-6F49-4817-B43C-68732604D2AD}" dt="2024-10-25T16:10:33.537" v="700" actId="1035"/>
          <ac:spMkLst>
            <pc:docMk/>
            <pc:sldMk cId="0" sldId="273"/>
            <ac:spMk id="452" creationId="{00000000-0000-0000-0000-000000000000}"/>
          </ac:spMkLst>
        </pc:spChg>
        <pc:spChg chg="mod">
          <ac:chgData name="Qasim Mehmood" userId="14e684d9a2decf60" providerId="LiveId" clId="{5B4D142F-6F49-4817-B43C-68732604D2AD}" dt="2024-10-25T16:10:33.537" v="700" actId="1035"/>
          <ac:spMkLst>
            <pc:docMk/>
            <pc:sldMk cId="0" sldId="273"/>
            <ac:spMk id="453" creationId="{00000000-0000-0000-0000-000000000000}"/>
          </ac:spMkLst>
        </pc:spChg>
        <pc:spChg chg="mod ord">
          <ac:chgData name="Qasim Mehmood" userId="14e684d9a2decf60" providerId="LiveId" clId="{5B4D142F-6F49-4817-B43C-68732604D2AD}" dt="2024-10-31T18:24:47.527" v="2175" actId="166"/>
          <ac:spMkLst>
            <pc:docMk/>
            <pc:sldMk cId="0" sldId="273"/>
            <ac:spMk id="454" creationId="{00000000-0000-0000-0000-000000000000}"/>
          </ac:spMkLst>
        </pc:spChg>
        <pc:picChg chg="add mod">
          <ac:chgData name="Qasim Mehmood" userId="14e684d9a2decf60" providerId="LiveId" clId="{5B4D142F-6F49-4817-B43C-68732604D2AD}" dt="2024-10-31T18:24:53.438" v="2227" actId="1037"/>
          <ac:picMkLst>
            <pc:docMk/>
            <pc:sldMk cId="0" sldId="273"/>
            <ac:picMk id="3" creationId="{2AD83DB1-E17C-D3ED-9D51-67A6F6907065}"/>
          </ac:picMkLst>
        </pc:picChg>
        <pc:picChg chg="mod">
          <ac:chgData name="Qasim Mehmood" userId="14e684d9a2decf60" providerId="LiveId" clId="{5B4D142F-6F49-4817-B43C-68732604D2AD}" dt="2024-10-25T16:10:33.537" v="700" actId="1035"/>
          <ac:picMkLst>
            <pc:docMk/>
            <pc:sldMk cId="0" sldId="273"/>
            <ac:picMk id="438" creationId="{00000000-0000-0000-0000-000000000000}"/>
          </ac:picMkLst>
        </pc:picChg>
        <pc:picChg chg="mod">
          <ac:chgData name="Qasim Mehmood" userId="14e684d9a2decf60" providerId="LiveId" clId="{5B4D142F-6F49-4817-B43C-68732604D2AD}" dt="2024-10-25T16:10:33.537" v="700" actId="1035"/>
          <ac:picMkLst>
            <pc:docMk/>
            <pc:sldMk cId="0" sldId="273"/>
            <ac:picMk id="439" creationId="{00000000-0000-0000-0000-000000000000}"/>
          </ac:picMkLst>
        </pc:picChg>
        <pc:picChg chg="mod">
          <ac:chgData name="Qasim Mehmood" userId="14e684d9a2decf60" providerId="LiveId" clId="{5B4D142F-6F49-4817-B43C-68732604D2AD}" dt="2024-10-25T16:10:33.537" v="700" actId="1035"/>
          <ac:picMkLst>
            <pc:docMk/>
            <pc:sldMk cId="0" sldId="273"/>
            <ac:picMk id="440" creationId="{00000000-0000-0000-0000-000000000000}"/>
          </ac:picMkLst>
        </pc:picChg>
        <pc:picChg chg="mod">
          <ac:chgData name="Qasim Mehmood" userId="14e684d9a2decf60" providerId="LiveId" clId="{5B4D142F-6F49-4817-B43C-68732604D2AD}" dt="2024-10-25T16:10:33.537" v="700" actId="1035"/>
          <ac:picMkLst>
            <pc:docMk/>
            <pc:sldMk cId="0" sldId="273"/>
            <ac:picMk id="441" creationId="{00000000-0000-0000-0000-000000000000}"/>
          </ac:picMkLst>
        </pc:picChg>
        <pc:picChg chg="mod ord">
          <ac:chgData name="Qasim Mehmood" userId="14e684d9a2decf60" providerId="LiveId" clId="{5B4D142F-6F49-4817-B43C-68732604D2AD}" dt="2024-10-31T18:24:47.527" v="2175" actId="166"/>
          <ac:picMkLst>
            <pc:docMk/>
            <pc:sldMk cId="0" sldId="273"/>
            <ac:picMk id="443" creationId="{00000000-0000-0000-0000-000000000000}"/>
          </ac:picMkLst>
        </pc:picChg>
        <pc:cxnChg chg="mod">
          <ac:chgData name="Qasim Mehmood" userId="14e684d9a2decf60" providerId="LiveId" clId="{5B4D142F-6F49-4817-B43C-68732604D2AD}" dt="2024-10-25T16:10:33.537" v="700" actId="1035"/>
          <ac:cxnSpMkLst>
            <pc:docMk/>
            <pc:sldMk cId="0" sldId="273"/>
            <ac:cxnSpMk id="448" creationId="{00000000-0000-0000-0000-000000000000}"/>
          </ac:cxnSpMkLst>
        </pc:cxnChg>
        <pc:cxnChg chg="mod">
          <ac:chgData name="Qasim Mehmood" userId="14e684d9a2decf60" providerId="LiveId" clId="{5B4D142F-6F49-4817-B43C-68732604D2AD}" dt="2024-10-25T16:10:33.537" v="700" actId="1035"/>
          <ac:cxnSpMkLst>
            <pc:docMk/>
            <pc:sldMk cId="0" sldId="273"/>
            <ac:cxnSpMk id="449" creationId="{00000000-0000-0000-0000-000000000000}"/>
          </ac:cxnSpMkLst>
        </pc:cxnChg>
        <pc:cxnChg chg="mod">
          <ac:chgData name="Qasim Mehmood" userId="14e684d9a2decf60" providerId="LiveId" clId="{5B4D142F-6F49-4817-B43C-68732604D2AD}" dt="2024-10-25T16:10:33.537" v="700" actId="1035"/>
          <ac:cxnSpMkLst>
            <pc:docMk/>
            <pc:sldMk cId="0" sldId="273"/>
            <ac:cxnSpMk id="450" creationId="{00000000-0000-0000-0000-000000000000}"/>
          </ac:cxnSpMkLst>
        </pc:cxnChg>
      </pc:sldChg>
      <pc:sldChg chg="delSp modSp mod modClrScheme chgLayout">
        <pc:chgData name="Qasim Mehmood" userId="14e684d9a2decf60" providerId="LiveId" clId="{5B4D142F-6F49-4817-B43C-68732604D2AD}" dt="2024-11-06T16:51:23.774" v="3441" actId="255"/>
        <pc:sldMkLst>
          <pc:docMk/>
          <pc:sldMk cId="0" sldId="274"/>
        </pc:sldMkLst>
        <pc:spChg chg="mod ord">
          <ac:chgData name="Qasim Mehmood" userId="14e684d9a2decf60" providerId="LiveId" clId="{5B4D142F-6F49-4817-B43C-68732604D2AD}" dt="2024-11-06T16:51:23.774" v="3441" actId="255"/>
          <ac:spMkLst>
            <pc:docMk/>
            <pc:sldMk cId="0" sldId="274"/>
            <ac:spMk id="466" creationId="{00000000-0000-0000-0000-000000000000}"/>
          </ac:spMkLst>
        </pc:spChg>
      </pc:sldChg>
      <pc:sldChg chg="addSp delSp modSp mod modClrScheme chgLayout">
        <pc:chgData name="Qasim Mehmood" userId="14e684d9a2decf60" providerId="LiveId" clId="{5B4D142F-6F49-4817-B43C-68732604D2AD}" dt="2024-11-06T15:59:36.675" v="3263" actId="255"/>
        <pc:sldMkLst>
          <pc:docMk/>
          <pc:sldMk cId="0" sldId="275"/>
        </pc:sldMkLst>
        <pc:spChg chg="mod ord">
          <ac:chgData name="Qasim Mehmood" userId="14e684d9a2decf60" providerId="LiveId" clId="{5B4D142F-6F49-4817-B43C-68732604D2AD}" dt="2024-11-06T15:59:36.675" v="3263" actId="255"/>
          <ac:spMkLst>
            <pc:docMk/>
            <pc:sldMk cId="0" sldId="275"/>
            <ac:spMk id="484" creationId="{00000000-0000-0000-0000-000000000000}"/>
          </ac:spMkLst>
        </pc:spChg>
        <pc:spChg chg="mod">
          <ac:chgData name="Qasim Mehmood" userId="14e684d9a2decf60" providerId="LiveId" clId="{5B4D142F-6F49-4817-B43C-68732604D2AD}" dt="2024-10-25T16:15:39.385" v="741" actId="1036"/>
          <ac:spMkLst>
            <pc:docMk/>
            <pc:sldMk cId="0" sldId="275"/>
            <ac:spMk id="491" creationId="{00000000-0000-0000-0000-000000000000}"/>
          </ac:spMkLst>
        </pc:spChg>
        <pc:spChg chg="mod">
          <ac:chgData name="Qasim Mehmood" userId="14e684d9a2decf60" providerId="LiveId" clId="{5B4D142F-6F49-4817-B43C-68732604D2AD}" dt="2024-10-25T16:15:39.385" v="741" actId="1036"/>
          <ac:spMkLst>
            <pc:docMk/>
            <pc:sldMk cId="0" sldId="275"/>
            <ac:spMk id="495" creationId="{00000000-0000-0000-0000-000000000000}"/>
          </ac:spMkLst>
        </pc:spChg>
        <pc:spChg chg="mod ord">
          <ac:chgData name="Qasim Mehmood" userId="14e684d9a2decf60" providerId="LiveId" clId="{5B4D142F-6F49-4817-B43C-68732604D2AD}" dt="2024-10-31T18:26:51.053" v="2288" actId="166"/>
          <ac:spMkLst>
            <pc:docMk/>
            <pc:sldMk cId="0" sldId="275"/>
            <ac:spMk id="498" creationId="{00000000-0000-0000-0000-000000000000}"/>
          </ac:spMkLst>
        </pc:spChg>
        <pc:picChg chg="add mod">
          <ac:chgData name="Qasim Mehmood" userId="14e684d9a2decf60" providerId="LiveId" clId="{5B4D142F-6F49-4817-B43C-68732604D2AD}" dt="2024-10-31T18:26:53.944" v="2323" actId="1037"/>
          <ac:picMkLst>
            <pc:docMk/>
            <pc:sldMk cId="0" sldId="275"/>
            <ac:picMk id="3" creationId="{96D76C13-5339-8101-134D-A0886CE747B0}"/>
          </ac:picMkLst>
        </pc:picChg>
        <pc:picChg chg="mod">
          <ac:chgData name="Qasim Mehmood" userId="14e684d9a2decf60" providerId="LiveId" clId="{5B4D142F-6F49-4817-B43C-68732604D2AD}" dt="2024-10-25T16:15:39.385" v="741" actId="1036"/>
          <ac:picMkLst>
            <pc:docMk/>
            <pc:sldMk cId="0" sldId="275"/>
            <ac:picMk id="485" creationId="{00000000-0000-0000-0000-000000000000}"/>
          </ac:picMkLst>
        </pc:picChg>
        <pc:picChg chg="mod">
          <ac:chgData name="Qasim Mehmood" userId="14e684d9a2decf60" providerId="LiveId" clId="{5B4D142F-6F49-4817-B43C-68732604D2AD}" dt="2024-10-25T16:15:39.385" v="741" actId="1036"/>
          <ac:picMkLst>
            <pc:docMk/>
            <pc:sldMk cId="0" sldId="275"/>
            <ac:picMk id="486" creationId="{00000000-0000-0000-0000-000000000000}"/>
          </ac:picMkLst>
        </pc:picChg>
        <pc:picChg chg="mod">
          <ac:chgData name="Qasim Mehmood" userId="14e684d9a2decf60" providerId="LiveId" clId="{5B4D142F-6F49-4817-B43C-68732604D2AD}" dt="2024-10-25T16:15:39.385" v="741" actId="1036"/>
          <ac:picMkLst>
            <pc:docMk/>
            <pc:sldMk cId="0" sldId="275"/>
            <ac:picMk id="487" creationId="{00000000-0000-0000-0000-000000000000}"/>
          </ac:picMkLst>
        </pc:picChg>
        <pc:picChg chg="mod ord">
          <ac:chgData name="Qasim Mehmood" userId="14e684d9a2decf60" providerId="LiveId" clId="{5B4D142F-6F49-4817-B43C-68732604D2AD}" dt="2024-10-31T18:26:51.053" v="2288" actId="166"/>
          <ac:picMkLst>
            <pc:docMk/>
            <pc:sldMk cId="0" sldId="275"/>
            <ac:picMk id="497" creationId="{00000000-0000-0000-0000-000000000000}"/>
          </ac:picMkLst>
        </pc:picChg>
        <pc:cxnChg chg="mod ord">
          <ac:chgData name="Qasim Mehmood" userId="14e684d9a2decf60" providerId="LiveId" clId="{5B4D142F-6F49-4817-B43C-68732604D2AD}" dt="2024-10-31T18:26:51.053" v="2288" actId="166"/>
          <ac:cxnSpMkLst>
            <pc:docMk/>
            <pc:sldMk cId="0" sldId="275"/>
            <ac:cxnSpMk id="490" creationId="{00000000-0000-0000-0000-000000000000}"/>
          </ac:cxnSpMkLst>
        </pc:cxnChg>
        <pc:cxnChg chg="mod">
          <ac:chgData name="Qasim Mehmood" userId="14e684d9a2decf60" providerId="LiveId" clId="{5B4D142F-6F49-4817-B43C-68732604D2AD}" dt="2024-10-25T16:15:39.385" v="741" actId="1036"/>
          <ac:cxnSpMkLst>
            <pc:docMk/>
            <pc:sldMk cId="0" sldId="275"/>
            <ac:cxnSpMk id="493" creationId="{00000000-0000-0000-0000-000000000000}"/>
          </ac:cxnSpMkLst>
        </pc:cxnChg>
        <pc:cxnChg chg="mod">
          <ac:chgData name="Qasim Mehmood" userId="14e684d9a2decf60" providerId="LiveId" clId="{5B4D142F-6F49-4817-B43C-68732604D2AD}" dt="2024-10-25T16:15:39.385" v="741" actId="1036"/>
          <ac:cxnSpMkLst>
            <pc:docMk/>
            <pc:sldMk cId="0" sldId="275"/>
            <ac:cxnSpMk id="494" creationId="{00000000-0000-0000-0000-000000000000}"/>
          </ac:cxnSpMkLst>
        </pc:cxnChg>
      </pc:sldChg>
      <pc:sldChg chg="delSp modSp mod modClrScheme chgLayout">
        <pc:chgData name="Qasim Mehmood" userId="14e684d9a2decf60" providerId="LiveId" clId="{5B4D142F-6F49-4817-B43C-68732604D2AD}" dt="2024-11-06T16:51:31.984" v="3442" actId="255"/>
        <pc:sldMkLst>
          <pc:docMk/>
          <pc:sldMk cId="0" sldId="276"/>
        </pc:sldMkLst>
        <pc:spChg chg="mod ord">
          <ac:chgData name="Qasim Mehmood" userId="14e684d9a2decf60" providerId="LiveId" clId="{5B4D142F-6F49-4817-B43C-68732604D2AD}" dt="2024-11-06T16:51:31.984" v="3442" actId="255"/>
          <ac:spMkLst>
            <pc:docMk/>
            <pc:sldMk cId="0" sldId="276"/>
            <ac:spMk id="504" creationId="{00000000-0000-0000-0000-000000000000}"/>
          </ac:spMkLst>
        </pc:spChg>
        <pc:spChg chg="mod">
          <ac:chgData name="Qasim Mehmood" userId="14e684d9a2decf60" providerId="LiveId" clId="{5B4D142F-6F49-4817-B43C-68732604D2AD}" dt="2024-10-25T16:16:13.913" v="767" actId="1036"/>
          <ac:spMkLst>
            <pc:docMk/>
            <pc:sldMk cId="0" sldId="276"/>
            <ac:spMk id="510" creationId="{00000000-0000-0000-0000-000000000000}"/>
          </ac:spMkLst>
        </pc:spChg>
        <pc:spChg chg="mod">
          <ac:chgData name="Qasim Mehmood" userId="14e684d9a2decf60" providerId="LiveId" clId="{5B4D142F-6F49-4817-B43C-68732604D2AD}" dt="2024-10-25T16:16:13.913" v="767" actId="1036"/>
          <ac:spMkLst>
            <pc:docMk/>
            <pc:sldMk cId="0" sldId="276"/>
            <ac:spMk id="512" creationId="{00000000-0000-0000-0000-000000000000}"/>
          </ac:spMkLst>
        </pc:spChg>
        <pc:spChg chg="mod">
          <ac:chgData name="Qasim Mehmood" userId="14e684d9a2decf60" providerId="LiveId" clId="{5B4D142F-6F49-4817-B43C-68732604D2AD}" dt="2024-10-25T16:16:13.913" v="767" actId="1036"/>
          <ac:spMkLst>
            <pc:docMk/>
            <pc:sldMk cId="0" sldId="276"/>
            <ac:spMk id="513" creationId="{00000000-0000-0000-0000-000000000000}"/>
          </ac:spMkLst>
        </pc:spChg>
        <pc:picChg chg="mod">
          <ac:chgData name="Qasim Mehmood" userId="14e684d9a2decf60" providerId="LiveId" clId="{5B4D142F-6F49-4817-B43C-68732604D2AD}" dt="2024-10-25T16:16:13.913" v="767" actId="1036"/>
          <ac:picMkLst>
            <pc:docMk/>
            <pc:sldMk cId="0" sldId="276"/>
            <ac:picMk id="503" creationId="{00000000-0000-0000-0000-000000000000}"/>
          </ac:picMkLst>
        </pc:picChg>
        <pc:picChg chg="mod">
          <ac:chgData name="Qasim Mehmood" userId="14e684d9a2decf60" providerId="LiveId" clId="{5B4D142F-6F49-4817-B43C-68732604D2AD}" dt="2024-10-25T16:16:13.913" v="767" actId="1036"/>
          <ac:picMkLst>
            <pc:docMk/>
            <pc:sldMk cId="0" sldId="276"/>
            <ac:picMk id="505" creationId="{00000000-0000-0000-0000-000000000000}"/>
          </ac:picMkLst>
        </pc:picChg>
        <pc:picChg chg="mod">
          <ac:chgData name="Qasim Mehmood" userId="14e684d9a2decf60" providerId="LiveId" clId="{5B4D142F-6F49-4817-B43C-68732604D2AD}" dt="2024-10-25T16:16:13.913" v="767" actId="1036"/>
          <ac:picMkLst>
            <pc:docMk/>
            <pc:sldMk cId="0" sldId="276"/>
            <ac:picMk id="506" creationId="{00000000-0000-0000-0000-000000000000}"/>
          </ac:picMkLst>
        </pc:picChg>
        <pc:cxnChg chg="mod">
          <ac:chgData name="Qasim Mehmood" userId="14e684d9a2decf60" providerId="LiveId" clId="{5B4D142F-6F49-4817-B43C-68732604D2AD}" dt="2024-10-25T16:16:13.913" v="767" actId="1036"/>
          <ac:cxnSpMkLst>
            <pc:docMk/>
            <pc:sldMk cId="0" sldId="276"/>
            <ac:cxnSpMk id="509" creationId="{00000000-0000-0000-0000-000000000000}"/>
          </ac:cxnSpMkLst>
        </pc:cxnChg>
      </pc:sldChg>
      <pc:sldChg chg="addSp delSp modSp mod modClrScheme chgLayout">
        <pc:chgData name="Qasim Mehmood" userId="14e684d9a2decf60" providerId="LiveId" clId="{5B4D142F-6F49-4817-B43C-68732604D2AD}" dt="2024-11-06T16:51:38.500" v="3443" actId="255"/>
        <pc:sldMkLst>
          <pc:docMk/>
          <pc:sldMk cId="0" sldId="277"/>
        </pc:sldMkLst>
        <pc:spChg chg="mod ord">
          <ac:chgData name="Qasim Mehmood" userId="14e684d9a2decf60" providerId="LiveId" clId="{5B4D142F-6F49-4817-B43C-68732604D2AD}" dt="2024-11-06T16:51:38.500" v="3443" actId="255"/>
          <ac:spMkLst>
            <pc:docMk/>
            <pc:sldMk cId="0" sldId="277"/>
            <ac:spMk id="522" creationId="{00000000-0000-0000-0000-000000000000}"/>
          </ac:spMkLst>
        </pc:spChg>
        <pc:spChg chg="mod ord">
          <ac:chgData name="Qasim Mehmood" userId="14e684d9a2decf60" providerId="LiveId" clId="{5B4D142F-6F49-4817-B43C-68732604D2AD}" dt="2024-10-31T18:28:08.007" v="2393" actId="166"/>
          <ac:spMkLst>
            <pc:docMk/>
            <pc:sldMk cId="0" sldId="277"/>
            <ac:spMk id="525" creationId="{00000000-0000-0000-0000-000000000000}"/>
          </ac:spMkLst>
        </pc:spChg>
        <pc:spChg chg="add del mod">
          <ac:chgData name="Qasim Mehmood" userId="14e684d9a2decf60" providerId="LiveId" clId="{5B4D142F-6F49-4817-B43C-68732604D2AD}" dt="2024-11-06T16:00:19.758" v="3292" actId="1036"/>
          <ac:spMkLst>
            <pc:docMk/>
            <pc:sldMk cId="0" sldId="277"/>
            <ac:spMk id="527" creationId="{00000000-0000-0000-0000-000000000000}"/>
          </ac:spMkLst>
        </pc:spChg>
        <pc:spChg chg="mod ord">
          <ac:chgData name="Qasim Mehmood" userId="14e684d9a2decf60" providerId="LiveId" clId="{5B4D142F-6F49-4817-B43C-68732604D2AD}" dt="2024-10-31T18:28:08.007" v="2393" actId="166"/>
          <ac:spMkLst>
            <pc:docMk/>
            <pc:sldMk cId="0" sldId="277"/>
            <ac:spMk id="528" creationId="{00000000-0000-0000-0000-000000000000}"/>
          </ac:spMkLst>
        </pc:spChg>
        <pc:spChg chg="mod ord">
          <ac:chgData name="Qasim Mehmood" userId="14e684d9a2decf60" providerId="LiveId" clId="{5B4D142F-6F49-4817-B43C-68732604D2AD}" dt="2024-10-31T18:28:08.007" v="2393" actId="166"/>
          <ac:spMkLst>
            <pc:docMk/>
            <pc:sldMk cId="0" sldId="277"/>
            <ac:spMk id="529" creationId="{00000000-0000-0000-0000-000000000000}"/>
          </ac:spMkLst>
        </pc:spChg>
        <pc:picChg chg="add mod">
          <ac:chgData name="Qasim Mehmood" userId="14e684d9a2decf60" providerId="LiveId" clId="{5B4D142F-6F49-4817-B43C-68732604D2AD}" dt="2024-10-31T18:28:20.285" v="2453" actId="1035"/>
          <ac:picMkLst>
            <pc:docMk/>
            <pc:sldMk cId="0" sldId="277"/>
            <ac:picMk id="3" creationId="{06319618-964E-FE38-6E63-CFFBAB7F03A3}"/>
          </ac:picMkLst>
        </pc:picChg>
      </pc:sldChg>
      <pc:sldChg chg="addSp delSp modSp mod modClrScheme chgLayout">
        <pc:chgData name="Qasim Mehmood" userId="14e684d9a2decf60" providerId="LiveId" clId="{5B4D142F-6F49-4817-B43C-68732604D2AD}" dt="2024-11-06T16:51:48.824" v="3445" actId="255"/>
        <pc:sldMkLst>
          <pc:docMk/>
          <pc:sldMk cId="0" sldId="278"/>
        </pc:sldMkLst>
        <pc:spChg chg="mod ord">
          <ac:chgData name="Qasim Mehmood" userId="14e684d9a2decf60" providerId="LiveId" clId="{5B4D142F-6F49-4817-B43C-68732604D2AD}" dt="2024-11-06T16:51:48.824" v="3445" actId="255"/>
          <ac:spMkLst>
            <pc:docMk/>
            <pc:sldMk cId="0" sldId="278"/>
            <ac:spMk id="541" creationId="{00000000-0000-0000-0000-000000000000}"/>
          </ac:spMkLst>
        </pc:spChg>
        <pc:spChg chg="ord">
          <ac:chgData name="Qasim Mehmood" userId="14e684d9a2decf60" providerId="LiveId" clId="{5B4D142F-6F49-4817-B43C-68732604D2AD}" dt="2024-10-31T18:29:07.828" v="2498" actId="166"/>
          <ac:spMkLst>
            <pc:docMk/>
            <pc:sldMk cId="0" sldId="278"/>
            <ac:spMk id="544" creationId="{00000000-0000-0000-0000-000000000000}"/>
          </ac:spMkLst>
        </pc:spChg>
        <pc:spChg chg="ord">
          <ac:chgData name="Qasim Mehmood" userId="14e684d9a2decf60" providerId="LiveId" clId="{5B4D142F-6F49-4817-B43C-68732604D2AD}" dt="2024-10-31T18:29:07.828" v="2498" actId="166"/>
          <ac:spMkLst>
            <pc:docMk/>
            <pc:sldMk cId="0" sldId="278"/>
            <ac:spMk id="546" creationId="{00000000-0000-0000-0000-000000000000}"/>
          </ac:spMkLst>
        </pc:spChg>
        <pc:spChg chg="ord">
          <ac:chgData name="Qasim Mehmood" userId="14e684d9a2decf60" providerId="LiveId" clId="{5B4D142F-6F49-4817-B43C-68732604D2AD}" dt="2024-10-31T18:29:07.828" v="2498" actId="166"/>
          <ac:spMkLst>
            <pc:docMk/>
            <pc:sldMk cId="0" sldId="278"/>
            <ac:spMk id="547" creationId="{00000000-0000-0000-0000-000000000000}"/>
          </ac:spMkLst>
        </pc:spChg>
        <pc:spChg chg="ord">
          <ac:chgData name="Qasim Mehmood" userId="14e684d9a2decf60" providerId="LiveId" clId="{5B4D142F-6F49-4817-B43C-68732604D2AD}" dt="2024-10-31T18:29:07.828" v="2498" actId="166"/>
          <ac:spMkLst>
            <pc:docMk/>
            <pc:sldMk cId="0" sldId="278"/>
            <ac:spMk id="550" creationId="{00000000-0000-0000-0000-000000000000}"/>
          </ac:spMkLst>
        </pc:spChg>
        <pc:picChg chg="add mod">
          <ac:chgData name="Qasim Mehmood" userId="14e684d9a2decf60" providerId="LiveId" clId="{5B4D142F-6F49-4817-B43C-68732604D2AD}" dt="2024-10-31T18:29:13.525" v="2538" actId="1037"/>
          <ac:picMkLst>
            <pc:docMk/>
            <pc:sldMk cId="0" sldId="278"/>
            <ac:picMk id="3" creationId="{B3F30730-647E-0C09-6C3B-5F6A2AF44B24}"/>
          </ac:picMkLst>
        </pc:picChg>
        <pc:picChg chg="ord">
          <ac:chgData name="Qasim Mehmood" userId="14e684d9a2decf60" providerId="LiveId" clId="{5B4D142F-6F49-4817-B43C-68732604D2AD}" dt="2024-10-31T18:29:07.828" v="2498" actId="166"/>
          <ac:picMkLst>
            <pc:docMk/>
            <pc:sldMk cId="0" sldId="278"/>
            <ac:picMk id="551" creationId="{00000000-0000-0000-0000-000000000000}"/>
          </ac:picMkLst>
        </pc:picChg>
      </pc:sldChg>
      <pc:sldChg chg="addSp delSp modSp mod modClrScheme chgLayout">
        <pc:chgData name="Qasim Mehmood" userId="14e684d9a2decf60" providerId="LiveId" clId="{5B4D142F-6F49-4817-B43C-68732604D2AD}" dt="2024-11-06T16:51:59.968" v="3447" actId="255"/>
        <pc:sldMkLst>
          <pc:docMk/>
          <pc:sldMk cId="0" sldId="279"/>
        </pc:sldMkLst>
        <pc:spChg chg="mod ord">
          <ac:chgData name="Qasim Mehmood" userId="14e684d9a2decf60" providerId="LiveId" clId="{5B4D142F-6F49-4817-B43C-68732604D2AD}" dt="2024-11-06T16:51:59.968" v="3447" actId="255"/>
          <ac:spMkLst>
            <pc:docMk/>
            <pc:sldMk cId="0" sldId="279"/>
            <ac:spMk id="566" creationId="{00000000-0000-0000-0000-000000000000}"/>
          </ac:spMkLst>
        </pc:spChg>
        <pc:spChg chg="ord">
          <ac:chgData name="Qasim Mehmood" userId="14e684d9a2decf60" providerId="LiveId" clId="{5B4D142F-6F49-4817-B43C-68732604D2AD}" dt="2024-10-31T18:30:06.599" v="2584" actId="166"/>
          <ac:spMkLst>
            <pc:docMk/>
            <pc:sldMk cId="0" sldId="279"/>
            <ac:spMk id="580" creationId="{00000000-0000-0000-0000-000000000000}"/>
          </ac:spMkLst>
        </pc:spChg>
        <pc:picChg chg="add mod">
          <ac:chgData name="Qasim Mehmood" userId="14e684d9a2decf60" providerId="LiveId" clId="{5B4D142F-6F49-4817-B43C-68732604D2AD}" dt="2024-10-31T18:30:15.270" v="2643" actId="1038"/>
          <ac:picMkLst>
            <pc:docMk/>
            <pc:sldMk cId="0" sldId="279"/>
            <ac:picMk id="3" creationId="{70EE9693-33B0-33D5-7DA9-446DE08FD5E1}"/>
          </ac:picMkLst>
        </pc:picChg>
        <pc:picChg chg="ord">
          <ac:chgData name="Qasim Mehmood" userId="14e684d9a2decf60" providerId="LiveId" clId="{5B4D142F-6F49-4817-B43C-68732604D2AD}" dt="2024-10-31T18:30:06.599" v="2584" actId="166"/>
          <ac:picMkLst>
            <pc:docMk/>
            <pc:sldMk cId="0" sldId="279"/>
            <ac:picMk id="579" creationId="{00000000-0000-0000-0000-000000000000}"/>
          </ac:picMkLst>
        </pc:picChg>
        <pc:cxnChg chg="ord">
          <ac:chgData name="Qasim Mehmood" userId="14e684d9a2decf60" providerId="LiveId" clId="{5B4D142F-6F49-4817-B43C-68732604D2AD}" dt="2024-10-31T18:30:06.599" v="2584" actId="166"/>
          <ac:cxnSpMkLst>
            <pc:docMk/>
            <pc:sldMk cId="0" sldId="279"/>
            <ac:cxnSpMk id="570" creationId="{00000000-0000-0000-0000-000000000000}"/>
          </ac:cxnSpMkLst>
        </pc:cxnChg>
      </pc:sldChg>
      <pc:sldChg chg="delSp modSp mod modClrScheme chgLayout">
        <pc:chgData name="Qasim Mehmood" userId="14e684d9a2decf60" providerId="LiveId" clId="{5B4D142F-6F49-4817-B43C-68732604D2AD}" dt="2024-11-06T16:52:07.482" v="3448" actId="255"/>
        <pc:sldMkLst>
          <pc:docMk/>
          <pc:sldMk cId="0" sldId="280"/>
        </pc:sldMkLst>
        <pc:spChg chg="mod ord">
          <ac:chgData name="Qasim Mehmood" userId="14e684d9a2decf60" providerId="LiveId" clId="{5B4D142F-6F49-4817-B43C-68732604D2AD}" dt="2024-11-06T16:52:07.482" v="3448" actId="255"/>
          <ac:spMkLst>
            <pc:docMk/>
            <pc:sldMk cId="0" sldId="280"/>
            <ac:spMk id="587" creationId="{00000000-0000-0000-0000-000000000000}"/>
          </ac:spMkLst>
        </pc:spChg>
      </pc:sldChg>
      <pc:sldChg chg="delSp modSp mod modClrScheme chgLayout">
        <pc:chgData name="Qasim Mehmood" userId="14e684d9a2decf60" providerId="LiveId" clId="{5B4D142F-6F49-4817-B43C-68732604D2AD}" dt="2024-11-06T16:02:20.411" v="3314" actId="255"/>
        <pc:sldMkLst>
          <pc:docMk/>
          <pc:sldMk cId="0" sldId="281"/>
        </pc:sldMkLst>
        <pc:spChg chg="mod ord">
          <ac:chgData name="Qasim Mehmood" userId="14e684d9a2decf60" providerId="LiveId" clId="{5B4D142F-6F49-4817-B43C-68732604D2AD}" dt="2024-11-06T16:02:20.411" v="3314" actId="255"/>
          <ac:spMkLst>
            <pc:docMk/>
            <pc:sldMk cId="0" sldId="281"/>
            <ac:spMk id="615" creationId="{00000000-0000-0000-0000-000000000000}"/>
          </ac:spMkLst>
        </pc:spChg>
      </pc:sldChg>
      <pc:sldChg chg="delSp modSp mod modClrScheme chgLayout">
        <pc:chgData name="Qasim Mehmood" userId="14e684d9a2decf60" providerId="LiveId" clId="{5B4D142F-6F49-4817-B43C-68732604D2AD}" dt="2024-11-06T16:52:21.683" v="3449" actId="255"/>
        <pc:sldMkLst>
          <pc:docMk/>
          <pc:sldMk cId="0" sldId="282"/>
        </pc:sldMkLst>
        <pc:spChg chg="mod ord">
          <ac:chgData name="Qasim Mehmood" userId="14e684d9a2decf60" providerId="LiveId" clId="{5B4D142F-6F49-4817-B43C-68732604D2AD}" dt="2024-11-06T16:52:21.683" v="3449" actId="255"/>
          <ac:spMkLst>
            <pc:docMk/>
            <pc:sldMk cId="0" sldId="282"/>
            <ac:spMk id="634" creationId="{00000000-0000-0000-0000-000000000000}"/>
          </ac:spMkLst>
        </pc:spChg>
      </pc:sldChg>
      <pc:sldChg chg="addSp delSp modSp mod modClrScheme chgLayout">
        <pc:chgData name="Qasim Mehmood" userId="14e684d9a2decf60" providerId="LiveId" clId="{5B4D142F-6F49-4817-B43C-68732604D2AD}" dt="2024-11-06T16:03:28.467" v="3322" actId="255"/>
        <pc:sldMkLst>
          <pc:docMk/>
          <pc:sldMk cId="0" sldId="283"/>
        </pc:sldMkLst>
        <pc:spChg chg="add mod">
          <ac:chgData name="Qasim Mehmood" userId="14e684d9a2decf60" providerId="LiveId" clId="{5B4D142F-6F49-4817-B43C-68732604D2AD}" dt="2024-10-31T18:37:21.390" v="2887" actId="208"/>
          <ac:spMkLst>
            <pc:docMk/>
            <pc:sldMk cId="0" sldId="283"/>
            <ac:spMk id="7" creationId="{4397207F-1035-3BE2-C545-31D78096DE94}"/>
          </ac:spMkLst>
        </pc:spChg>
        <pc:spChg chg="mod ord">
          <ac:chgData name="Qasim Mehmood" userId="14e684d9a2decf60" providerId="LiveId" clId="{5B4D142F-6F49-4817-B43C-68732604D2AD}" dt="2024-11-06T16:03:28.467" v="3322" actId="255"/>
          <ac:spMkLst>
            <pc:docMk/>
            <pc:sldMk cId="0" sldId="283"/>
            <ac:spMk id="655" creationId="{00000000-0000-0000-0000-000000000000}"/>
          </ac:spMkLst>
        </pc:spChg>
        <pc:spChg chg="mod ord">
          <ac:chgData name="Qasim Mehmood" userId="14e684d9a2decf60" providerId="LiveId" clId="{5B4D142F-6F49-4817-B43C-68732604D2AD}" dt="2024-10-31T18:35:49.325" v="2881" actId="1037"/>
          <ac:spMkLst>
            <pc:docMk/>
            <pc:sldMk cId="0" sldId="283"/>
            <ac:spMk id="662" creationId="{00000000-0000-0000-0000-000000000000}"/>
          </ac:spMkLst>
        </pc:spChg>
        <pc:spChg chg="mod ord">
          <ac:chgData name="Qasim Mehmood" userId="14e684d9a2decf60" providerId="LiveId" clId="{5B4D142F-6F49-4817-B43C-68732604D2AD}" dt="2024-10-31T18:37:35.796" v="2888" actId="1038"/>
          <ac:spMkLst>
            <pc:docMk/>
            <pc:sldMk cId="0" sldId="283"/>
            <ac:spMk id="667" creationId="{00000000-0000-0000-0000-000000000000}"/>
          </ac:spMkLst>
        </pc:spChg>
        <pc:picChg chg="add mod">
          <ac:chgData name="Qasim Mehmood" userId="14e684d9a2decf60" providerId="LiveId" clId="{5B4D142F-6F49-4817-B43C-68732604D2AD}" dt="2024-10-31T18:35:38.647" v="2854" actId="14100"/>
          <ac:picMkLst>
            <pc:docMk/>
            <pc:sldMk cId="0" sldId="283"/>
            <ac:picMk id="3" creationId="{4C960C5F-3760-BA67-C509-A125E5BBD2CA}"/>
          </ac:picMkLst>
        </pc:picChg>
      </pc:sldChg>
      <pc:sldChg chg="delSp modSp mod modClrScheme chgLayout">
        <pc:chgData name="Qasim Mehmood" userId="14e684d9a2decf60" providerId="LiveId" clId="{5B4D142F-6F49-4817-B43C-68732604D2AD}" dt="2024-11-06T16:52:30.412" v="3450" actId="255"/>
        <pc:sldMkLst>
          <pc:docMk/>
          <pc:sldMk cId="0" sldId="284"/>
        </pc:sldMkLst>
        <pc:spChg chg="mod ord">
          <ac:chgData name="Qasim Mehmood" userId="14e684d9a2decf60" providerId="LiveId" clId="{5B4D142F-6F49-4817-B43C-68732604D2AD}" dt="2024-11-06T16:52:30.412" v="3450" actId="255"/>
          <ac:spMkLst>
            <pc:docMk/>
            <pc:sldMk cId="0" sldId="284"/>
            <ac:spMk id="673" creationId="{00000000-0000-0000-0000-000000000000}"/>
          </ac:spMkLst>
        </pc:spChg>
        <pc:spChg chg="mod">
          <ac:chgData name="Qasim Mehmood" userId="14e684d9a2decf60" providerId="LiveId" clId="{5B4D142F-6F49-4817-B43C-68732604D2AD}" dt="2024-10-25T16:24:56.293" v="834" actId="207"/>
          <ac:spMkLst>
            <pc:docMk/>
            <pc:sldMk cId="0" sldId="284"/>
            <ac:spMk id="681" creationId="{00000000-0000-0000-0000-000000000000}"/>
          </ac:spMkLst>
        </pc:spChg>
        <pc:picChg chg="mod">
          <ac:chgData name="Qasim Mehmood" userId="14e684d9a2decf60" providerId="LiveId" clId="{5B4D142F-6F49-4817-B43C-68732604D2AD}" dt="2024-10-25T16:24:15.009" v="830" actId="1035"/>
          <ac:picMkLst>
            <pc:docMk/>
            <pc:sldMk cId="0" sldId="284"/>
            <ac:picMk id="680" creationId="{00000000-0000-0000-0000-000000000000}"/>
          </ac:picMkLst>
        </pc:picChg>
      </pc:sldChg>
      <pc:sldChg chg="delSp modSp mod modClrScheme chgLayout">
        <pc:chgData name="Qasim Mehmood" userId="14e684d9a2decf60" providerId="LiveId" clId="{5B4D142F-6F49-4817-B43C-68732604D2AD}" dt="2024-11-06T16:52:42.468" v="3452" actId="255"/>
        <pc:sldMkLst>
          <pc:docMk/>
          <pc:sldMk cId="0" sldId="285"/>
        </pc:sldMkLst>
        <pc:spChg chg="mod ord">
          <ac:chgData name="Qasim Mehmood" userId="14e684d9a2decf60" providerId="LiveId" clId="{5B4D142F-6F49-4817-B43C-68732604D2AD}" dt="2024-11-06T16:52:42.468" v="3452" actId="255"/>
          <ac:spMkLst>
            <pc:docMk/>
            <pc:sldMk cId="0" sldId="285"/>
            <ac:spMk id="693" creationId="{00000000-0000-0000-0000-000000000000}"/>
          </ac:spMkLst>
        </pc:spChg>
      </pc:sldChg>
      <pc:sldChg chg="addSp delSp modSp add mod">
        <pc:chgData name="Qasim Mehmood" userId="14e684d9a2decf60" providerId="LiveId" clId="{5B4D142F-6F49-4817-B43C-68732604D2AD}" dt="2024-11-06T16:48:39.703" v="3412" actId="255"/>
        <pc:sldMkLst>
          <pc:docMk/>
          <pc:sldMk cId="2752197833" sldId="286"/>
        </pc:sldMkLst>
        <pc:spChg chg="add mod">
          <ac:chgData name="Qasim Mehmood" userId="14e684d9a2decf60" providerId="LiveId" clId="{5B4D142F-6F49-4817-B43C-68732604D2AD}" dt="2024-11-06T15:24:45.543" v="2988" actId="255"/>
          <ac:spMkLst>
            <pc:docMk/>
            <pc:sldMk cId="2752197833" sldId="286"/>
            <ac:spMk id="10" creationId="{13514B0F-D194-5FB2-FC58-FB10B3F5C28A}"/>
          </ac:spMkLst>
        </pc:spChg>
        <pc:spChg chg="add mod">
          <ac:chgData name="Qasim Mehmood" userId="14e684d9a2decf60" providerId="LiveId" clId="{5B4D142F-6F49-4817-B43C-68732604D2AD}" dt="2024-11-06T16:48:39.703" v="3412" actId="255"/>
          <ac:spMkLst>
            <pc:docMk/>
            <pc:sldMk cId="2752197833" sldId="286"/>
            <ac:spMk id="11" creationId="{8215D8DB-FCD1-9A95-D75D-873A12A51717}"/>
          </ac:spMkLst>
        </pc:spChg>
        <pc:spChg chg="add mod">
          <ac:chgData name="Qasim Mehmood" userId="14e684d9a2decf60" providerId="LiveId" clId="{5B4D142F-6F49-4817-B43C-68732604D2AD}" dt="2024-11-06T15:24:54.720" v="2991" actId="2711"/>
          <ac:spMkLst>
            <pc:docMk/>
            <pc:sldMk cId="2752197833" sldId="286"/>
            <ac:spMk id="12" creationId="{2F5588EB-C8AB-2B9C-E627-765488DD0232}"/>
          </ac:spMkLst>
        </pc:spChg>
        <pc:spChg chg="add mod">
          <ac:chgData name="Qasim Mehmood" userId="14e684d9a2decf60" providerId="LiveId" clId="{5B4D142F-6F49-4817-B43C-68732604D2AD}" dt="2024-11-06T15:26:16.968" v="3010" actId="207"/>
          <ac:spMkLst>
            <pc:docMk/>
            <pc:sldMk cId="2752197833" sldId="286"/>
            <ac:spMk id="13" creationId="{530E4273-19CF-9F79-9967-FFA7A6AA18C2}"/>
          </ac:spMkLst>
        </pc:spChg>
        <pc:spChg chg="add mod">
          <ac:chgData name="Qasim Mehmood" userId="14e684d9a2decf60" providerId="LiveId" clId="{5B4D142F-6F49-4817-B43C-68732604D2AD}" dt="2024-11-06T15:25:14.919" v="2997" actId="2711"/>
          <ac:spMkLst>
            <pc:docMk/>
            <pc:sldMk cId="2752197833" sldId="286"/>
            <ac:spMk id="14" creationId="{5303A6E5-61EF-FA29-4765-6A551974E111}"/>
          </ac:spMkLst>
        </pc:spChg>
        <pc:spChg chg="add mod">
          <ac:chgData name="Qasim Mehmood" userId="14e684d9a2decf60" providerId="LiveId" clId="{5B4D142F-6F49-4817-B43C-68732604D2AD}" dt="2024-11-06T15:27:36.648" v="3021" actId="207"/>
          <ac:spMkLst>
            <pc:docMk/>
            <pc:sldMk cId="2752197833" sldId="286"/>
            <ac:spMk id="15" creationId="{6F09CF74-E160-E486-52F8-691255A0CAE5}"/>
          </ac:spMkLst>
        </pc:spChg>
        <pc:spChg chg="add mod">
          <ac:chgData name="Qasim Mehmood" userId="14e684d9a2decf60" providerId="LiveId" clId="{5B4D142F-6F49-4817-B43C-68732604D2AD}" dt="2024-11-06T15:26:13.264" v="3009" actId="207"/>
          <ac:spMkLst>
            <pc:docMk/>
            <pc:sldMk cId="2752197833" sldId="286"/>
            <ac:spMk id="24" creationId="{3A370115-FB05-9CB0-606C-92E8B00A0BFB}"/>
          </ac:spMkLst>
        </pc:spChg>
        <pc:spChg chg="add mod">
          <ac:chgData name="Qasim Mehmood" userId="14e684d9a2decf60" providerId="LiveId" clId="{5B4D142F-6F49-4817-B43C-68732604D2AD}" dt="2024-11-06T15:27:28.169" v="3019" actId="207"/>
          <ac:spMkLst>
            <pc:docMk/>
            <pc:sldMk cId="2752197833" sldId="286"/>
            <ac:spMk id="25" creationId="{B56A7205-519A-DB9D-A05F-B51613C68C0B}"/>
          </ac:spMkLst>
        </pc:spChg>
        <pc:spChg chg="add mod">
          <ac:chgData name="Qasim Mehmood" userId="14e684d9a2decf60" providerId="LiveId" clId="{5B4D142F-6F49-4817-B43C-68732604D2AD}" dt="2024-11-06T15:27:20.019" v="3017" actId="207"/>
          <ac:spMkLst>
            <pc:docMk/>
            <pc:sldMk cId="2752197833" sldId="286"/>
            <ac:spMk id="26" creationId="{27B5E71D-EA4F-2ED3-B78B-66193DB4678D}"/>
          </ac:spMkLst>
        </pc:spChg>
        <pc:spChg chg="add mod">
          <ac:chgData name="Qasim Mehmood" userId="14e684d9a2decf60" providerId="LiveId" clId="{5B4D142F-6F49-4817-B43C-68732604D2AD}" dt="2024-11-06T15:28:37.016" v="3022" actId="313"/>
          <ac:spMkLst>
            <pc:docMk/>
            <pc:sldMk cId="2752197833" sldId="286"/>
            <ac:spMk id="27" creationId="{7CD3E2DE-66F6-263B-AF89-9FF48D2697B4}"/>
          </ac:spMkLst>
        </pc:spChg>
        <pc:spChg chg="add mod">
          <ac:chgData name="Qasim Mehmood" userId="14e684d9a2decf60" providerId="LiveId" clId="{5B4D142F-6F49-4817-B43C-68732604D2AD}" dt="2024-11-06T15:28:38.410" v="3023" actId="313"/>
          <ac:spMkLst>
            <pc:docMk/>
            <pc:sldMk cId="2752197833" sldId="286"/>
            <ac:spMk id="28" creationId="{750CE492-3D22-86D4-129A-E4167AECB800}"/>
          </ac:spMkLst>
        </pc:spChg>
        <pc:spChg chg="add mod">
          <ac:chgData name="Qasim Mehmood" userId="14e684d9a2decf60" providerId="LiveId" clId="{5B4D142F-6F49-4817-B43C-68732604D2AD}" dt="2024-10-25T16:32:03.086" v="944" actId="14100"/>
          <ac:spMkLst>
            <pc:docMk/>
            <pc:sldMk cId="2752197833" sldId="286"/>
            <ac:spMk id="29" creationId="{30E99782-6938-D560-A69A-EC20B7BA8C75}"/>
          </ac:spMkLst>
        </pc:spChg>
        <pc:picChg chg="add mod">
          <ac:chgData name="Qasim Mehmood" userId="14e684d9a2decf60" providerId="LiveId" clId="{5B4D142F-6F49-4817-B43C-68732604D2AD}" dt="2024-10-25T16:31:52.279" v="943"/>
          <ac:picMkLst>
            <pc:docMk/>
            <pc:sldMk cId="2752197833" sldId="286"/>
            <ac:picMk id="9" creationId="{59D7CC15-5B0C-5624-5F23-E5ED84044B9C}"/>
          </ac:picMkLst>
        </pc:picChg>
        <pc:picChg chg="add mod">
          <ac:chgData name="Qasim Mehmood" userId="14e684d9a2decf60" providerId="LiveId" clId="{5B4D142F-6F49-4817-B43C-68732604D2AD}" dt="2024-10-25T16:31:52.279" v="943"/>
          <ac:picMkLst>
            <pc:docMk/>
            <pc:sldMk cId="2752197833" sldId="286"/>
            <ac:picMk id="16" creationId="{C0AFCBED-A9BC-55BE-F1BC-636E6DF93573}"/>
          </ac:picMkLst>
        </pc:picChg>
        <pc:picChg chg="add mod">
          <ac:chgData name="Qasim Mehmood" userId="14e684d9a2decf60" providerId="LiveId" clId="{5B4D142F-6F49-4817-B43C-68732604D2AD}" dt="2024-10-25T16:31:52.279" v="943"/>
          <ac:picMkLst>
            <pc:docMk/>
            <pc:sldMk cId="2752197833" sldId="286"/>
            <ac:picMk id="17" creationId="{D7723702-CB92-C968-5AB4-EB4A09788CDD}"/>
          </ac:picMkLst>
        </pc:picChg>
        <pc:picChg chg="add mod">
          <ac:chgData name="Qasim Mehmood" userId="14e684d9a2decf60" providerId="LiveId" clId="{5B4D142F-6F49-4817-B43C-68732604D2AD}" dt="2024-10-25T16:31:52.279" v="943"/>
          <ac:picMkLst>
            <pc:docMk/>
            <pc:sldMk cId="2752197833" sldId="286"/>
            <ac:picMk id="18" creationId="{1A72D8F2-412C-409B-D15A-ED00BB154C16}"/>
          </ac:picMkLst>
        </pc:picChg>
        <pc:picChg chg="add mod">
          <ac:chgData name="Qasim Mehmood" userId="14e684d9a2decf60" providerId="LiveId" clId="{5B4D142F-6F49-4817-B43C-68732604D2AD}" dt="2024-10-25T16:31:52.279" v="943"/>
          <ac:picMkLst>
            <pc:docMk/>
            <pc:sldMk cId="2752197833" sldId="286"/>
            <ac:picMk id="19" creationId="{741B77FF-9021-FDD3-3031-6CF913540B13}"/>
          </ac:picMkLst>
        </pc:picChg>
        <pc:picChg chg="add mod">
          <ac:chgData name="Qasim Mehmood" userId="14e684d9a2decf60" providerId="LiveId" clId="{5B4D142F-6F49-4817-B43C-68732604D2AD}" dt="2024-10-25T16:31:52.279" v="943"/>
          <ac:picMkLst>
            <pc:docMk/>
            <pc:sldMk cId="2752197833" sldId="286"/>
            <ac:picMk id="20" creationId="{E68BC2E6-E0F6-5122-94CC-6EA1FCA76A39}"/>
          </ac:picMkLst>
        </pc:picChg>
        <pc:picChg chg="add mod">
          <ac:chgData name="Qasim Mehmood" userId="14e684d9a2decf60" providerId="LiveId" clId="{5B4D142F-6F49-4817-B43C-68732604D2AD}" dt="2024-10-25T16:31:52.279" v="943"/>
          <ac:picMkLst>
            <pc:docMk/>
            <pc:sldMk cId="2752197833" sldId="286"/>
            <ac:picMk id="21" creationId="{B8D8A927-8D4E-3377-D7E2-281353CA0ED8}"/>
          </ac:picMkLst>
        </pc:picChg>
        <pc:picChg chg="add mod">
          <ac:chgData name="Qasim Mehmood" userId="14e684d9a2decf60" providerId="LiveId" clId="{5B4D142F-6F49-4817-B43C-68732604D2AD}" dt="2024-10-25T16:31:52.279" v="943"/>
          <ac:picMkLst>
            <pc:docMk/>
            <pc:sldMk cId="2752197833" sldId="286"/>
            <ac:picMk id="22" creationId="{B7B42162-47C6-A802-AA1A-42A6CEF68909}"/>
          </ac:picMkLst>
        </pc:picChg>
        <pc:picChg chg="add mod">
          <ac:chgData name="Qasim Mehmood" userId="14e684d9a2decf60" providerId="LiveId" clId="{5B4D142F-6F49-4817-B43C-68732604D2AD}" dt="2024-10-25T16:31:52.279" v="943"/>
          <ac:picMkLst>
            <pc:docMk/>
            <pc:sldMk cId="2752197833" sldId="286"/>
            <ac:picMk id="23" creationId="{CED08FCE-4333-CF16-20DE-F7EBFB9067CD}"/>
          </ac:picMkLst>
        </pc:picChg>
      </pc:sldChg>
      <pc:sldMasterChg chg="del delSldLayout">
        <pc:chgData name="Qasim Mehmood" userId="14e684d9a2decf60" providerId="LiveId" clId="{5B4D142F-6F49-4817-B43C-68732604D2AD}" dt="2024-10-25T15:32:52.379" v="1" actId="700"/>
        <pc:sldMasterMkLst>
          <pc:docMk/>
          <pc:sldMasterMk cId="0" sldId="2147483651"/>
        </pc:sldMasterMkLst>
        <pc:sldLayoutChg chg="del">
          <pc:chgData name="Qasim Mehmood" userId="14e684d9a2decf60" providerId="LiveId" clId="{5B4D142F-6F49-4817-B43C-68732604D2AD}" dt="2024-10-25T15:32:52.379" v="1" actId="700"/>
          <pc:sldLayoutMkLst>
            <pc:docMk/>
            <pc:sldMasterMk cId="0" sldId="2147483651"/>
            <pc:sldLayoutMk cId="0" sldId="2147483652"/>
          </pc:sldLayoutMkLst>
        </pc:sldLayoutChg>
        <pc:sldLayoutChg chg="del">
          <pc:chgData name="Qasim Mehmood" userId="14e684d9a2decf60" providerId="LiveId" clId="{5B4D142F-6F49-4817-B43C-68732604D2AD}" dt="2024-10-25T15:32:52.379" v="1" actId="700"/>
          <pc:sldLayoutMkLst>
            <pc:docMk/>
            <pc:sldMasterMk cId="0" sldId="2147483651"/>
            <pc:sldLayoutMk cId="0" sldId="2147483653"/>
          </pc:sldLayoutMkLst>
        </pc:sldLayoutChg>
      </pc:sldMasterChg>
      <pc:sldMasterChg chg="delSldLayout">
        <pc:chgData name="Qasim Mehmood" userId="14e684d9a2decf60" providerId="LiveId" clId="{5B4D142F-6F49-4817-B43C-68732604D2AD}" dt="2024-10-25T16:29:27.905" v="941" actId="2696"/>
        <pc:sldMasterMkLst>
          <pc:docMk/>
          <pc:sldMasterMk cId="771297019" sldId="2147483654"/>
        </pc:sldMasterMkLst>
        <pc:sldLayoutChg chg="del">
          <pc:chgData name="Qasim Mehmood" userId="14e684d9a2decf60" providerId="LiveId" clId="{5B4D142F-6F49-4817-B43C-68732604D2AD}" dt="2024-10-25T16:29:27.905" v="941" actId="2696"/>
          <pc:sldLayoutMkLst>
            <pc:docMk/>
            <pc:sldMasterMk cId="771297019" sldId="2147483654"/>
            <pc:sldLayoutMk cId="3727801373" sldId="2147483657"/>
          </pc:sldLayoutMkLst>
        </pc:sldLayoutChg>
      </pc:sldMasterChg>
    </pc:docChg>
  </pc:docChgLst>
  <pc:docChgLst>
    <pc:chgData name="Young, Mai" userId="b81367ea-804f-4642-9920-743bb28aec72" providerId="ADAL" clId="{0B58AA37-114D-4153-8C6F-A2031C95F78B}"/>
    <pc:docChg chg="undo custSel addSld delSld modSld sldOrd modMainMaster modHandout">
      <pc:chgData name="Young, Mai" userId="b81367ea-804f-4642-9920-743bb28aec72" providerId="ADAL" clId="{0B58AA37-114D-4153-8C6F-A2031C95F78B}" dt="2024-11-18T21:01:27.932" v="4118" actId="1037"/>
      <pc:docMkLst>
        <pc:docMk/>
      </pc:docMkLst>
      <pc:sldChg chg="addSp delSp modSp mod">
        <pc:chgData name="Young, Mai" userId="b81367ea-804f-4642-9920-743bb28aec72" providerId="ADAL" clId="{0B58AA37-114D-4153-8C6F-A2031C95F78B}" dt="2024-11-18T21:01:27.932" v="4118" actId="1037"/>
        <pc:sldMkLst>
          <pc:docMk/>
          <pc:sldMk cId="0" sldId="256"/>
        </pc:sldMkLst>
        <pc:spChg chg="add mod">
          <ac:chgData name="Young, Mai" userId="b81367ea-804f-4642-9920-743bb28aec72" providerId="ADAL" clId="{0B58AA37-114D-4153-8C6F-A2031C95F78B}" dt="2024-11-12T22:10:12.818" v="28"/>
          <ac:spMkLst>
            <pc:docMk/>
            <pc:sldMk cId="0" sldId="256"/>
            <ac:spMk id="2" creationId="{8CBF6938-E8FA-4411-741D-E8CCB631BA79}"/>
          </ac:spMkLst>
        </pc:spChg>
        <pc:spChg chg="add mod">
          <ac:chgData name="Young, Mai" userId="b81367ea-804f-4642-9920-743bb28aec72" providerId="ADAL" clId="{0B58AA37-114D-4153-8C6F-A2031C95F78B}" dt="2024-11-12T22:10:15.863" v="29"/>
          <ac:spMkLst>
            <pc:docMk/>
            <pc:sldMk cId="0" sldId="256"/>
            <ac:spMk id="3" creationId="{FCFC1E84-830E-9D23-092E-85B0E1022C6F}"/>
          </ac:spMkLst>
        </pc:spChg>
        <pc:spChg chg="mod">
          <ac:chgData name="Young, Mai" userId="b81367ea-804f-4642-9920-743bb28aec72" providerId="ADAL" clId="{0B58AA37-114D-4153-8C6F-A2031C95F78B}" dt="2024-11-18T21:01:27.932" v="4118" actId="1037"/>
          <ac:spMkLst>
            <pc:docMk/>
            <pc:sldMk cId="0" sldId="256"/>
            <ac:spMk id="50" creationId="{00000000-0000-0000-0000-000000000000}"/>
          </ac:spMkLst>
        </pc:spChg>
        <pc:spChg chg="del">
          <ac:chgData name="Young, Mai" userId="b81367ea-804f-4642-9920-743bb28aec72" providerId="ADAL" clId="{0B58AA37-114D-4153-8C6F-A2031C95F78B}" dt="2024-11-12T22:09:59.110" v="0" actId="478"/>
          <ac:spMkLst>
            <pc:docMk/>
            <pc:sldMk cId="0" sldId="256"/>
            <ac:spMk id="51" creationId="{00000000-0000-0000-0000-000000000000}"/>
          </ac:spMkLst>
        </pc:spChg>
        <pc:spChg chg="del">
          <ac:chgData name="Young, Mai" userId="b81367ea-804f-4642-9920-743bb28aec72" providerId="ADAL" clId="{0B58AA37-114D-4153-8C6F-A2031C95F78B}" dt="2024-11-12T22:10:02.458" v="1" actId="478"/>
          <ac:spMkLst>
            <pc:docMk/>
            <pc:sldMk cId="0" sldId="256"/>
            <ac:spMk id="52" creationId="{00000000-0000-0000-0000-000000000000}"/>
          </ac:spMkLst>
        </pc:spChg>
      </pc:sldChg>
      <pc:sldChg chg="delSp modSp mod">
        <pc:chgData name="Young, Mai" userId="b81367ea-804f-4642-9920-743bb28aec72" providerId="ADAL" clId="{0B58AA37-114D-4153-8C6F-A2031C95F78B}" dt="2024-11-18T20:08:26.268" v="1009" actId="113"/>
        <pc:sldMkLst>
          <pc:docMk/>
          <pc:sldMk cId="0" sldId="257"/>
        </pc:sldMkLst>
        <pc:spChg chg="mod">
          <ac:chgData name="Young, Mai" userId="b81367ea-804f-4642-9920-743bb28aec72" providerId="ADAL" clId="{0B58AA37-114D-4153-8C6F-A2031C95F78B}" dt="2024-11-18T20:08:26.268" v="1009" actId="113"/>
          <ac:spMkLst>
            <pc:docMk/>
            <pc:sldMk cId="0" sldId="257"/>
            <ac:spMk id="60" creationId="{00000000-0000-0000-0000-000000000000}"/>
          </ac:spMkLst>
        </pc:spChg>
        <pc:spChg chg="del">
          <ac:chgData name="Young, Mai" userId="b81367ea-804f-4642-9920-743bb28aec72" providerId="ADAL" clId="{0B58AA37-114D-4153-8C6F-A2031C95F78B}" dt="2024-11-12T22:10:30.044" v="32" actId="478"/>
          <ac:spMkLst>
            <pc:docMk/>
            <pc:sldMk cId="0" sldId="257"/>
            <ac:spMk id="66" creationId="{00000000-0000-0000-0000-000000000000}"/>
          </ac:spMkLst>
        </pc:spChg>
        <pc:picChg chg="del">
          <ac:chgData name="Young, Mai" userId="b81367ea-804f-4642-9920-743bb28aec72" providerId="ADAL" clId="{0B58AA37-114D-4153-8C6F-A2031C95F78B}" dt="2024-11-12T22:10:29.155" v="31" actId="478"/>
          <ac:picMkLst>
            <pc:docMk/>
            <pc:sldMk cId="0" sldId="257"/>
            <ac:picMk id="3" creationId="{E38B1214-F5EF-8DDF-8F27-7A6F6BB3A32D}"/>
          </ac:picMkLst>
        </pc:picChg>
        <pc:picChg chg="del">
          <ac:chgData name="Young, Mai" userId="b81367ea-804f-4642-9920-743bb28aec72" providerId="ADAL" clId="{0B58AA37-114D-4153-8C6F-A2031C95F78B}" dt="2024-11-12T22:10:33.563" v="34" actId="478"/>
          <ac:picMkLst>
            <pc:docMk/>
            <pc:sldMk cId="0" sldId="257"/>
            <ac:picMk id="62" creationId="{00000000-0000-0000-0000-000000000000}"/>
          </ac:picMkLst>
        </pc:picChg>
        <pc:cxnChg chg="del">
          <ac:chgData name="Young, Mai" userId="b81367ea-804f-4642-9920-743bb28aec72" providerId="ADAL" clId="{0B58AA37-114D-4153-8C6F-A2031C95F78B}" dt="2024-11-12T22:10:30.811" v="33" actId="478"/>
          <ac:cxnSpMkLst>
            <pc:docMk/>
            <pc:sldMk cId="0" sldId="257"/>
            <ac:cxnSpMk id="65" creationId="{00000000-0000-0000-0000-000000000000}"/>
          </ac:cxnSpMkLst>
        </pc:cxnChg>
      </pc:sldChg>
      <pc:sldChg chg="modSp mod">
        <pc:chgData name="Young, Mai" userId="b81367ea-804f-4642-9920-743bb28aec72" providerId="ADAL" clId="{0B58AA37-114D-4153-8C6F-A2031C95F78B}" dt="2024-11-18T19:24:05.406" v="449" actId="113"/>
        <pc:sldMkLst>
          <pc:docMk/>
          <pc:sldMk cId="0" sldId="258"/>
        </pc:sldMkLst>
        <pc:spChg chg="mod">
          <ac:chgData name="Young, Mai" userId="b81367ea-804f-4642-9920-743bb28aec72" providerId="ADAL" clId="{0B58AA37-114D-4153-8C6F-A2031C95F78B}" dt="2024-11-18T19:24:05.406" v="449" actId="113"/>
          <ac:spMkLst>
            <pc:docMk/>
            <pc:sldMk cId="0" sldId="258"/>
            <ac:spMk id="75" creationId="{00000000-0000-0000-0000-000000000000}"/>
          </ac:spMkLst>
        </pc:spChg>
      </pc:sldChg>
      <pc:sldChg chg="addSp delSp modSp mod">
        <pc:chgData name="Young, Mai" userId="b81367ea-804f-4642-9920-743bb28aec72" providerId="ADAL" clId="{0B58AA37-114D-4153-8C6F-A2031C95F78B}" dt="2024-11-18T19:25:22.231" v="459" actId="113"/>
        <pc:sldMkLst>
          <pc:docMk/>
          <pc:sldMk cId="0" sldId="260"/>
        </pc:sldMkLst>
        <pc:spChg chg="add del mod">
          <ac:chgData name="Young, Mai" userId="b81367ea-804f-4642-9920-743bb28aec72" providerId="ADAL" clId="{0B58AA37-114D-4153-8C6F-A2031C95F78B}" dt="2024-11-12T22:12:47.961" v="130" actId="478"/>
          <ac:spMkLst>
            <pc:docMk/>
            <pc:sldMk cId="0" sldId="260"/>
            <ac:spMk id="2" creationId="{4F6F1F07-2C40-1BBF-B7A2-6C990609F2D3}"/>
          </ac:spMkLst>
        </pc:spChg>
        <pc:spChg chg="add mod">
          <ac:chgData name="Young, Mai" userId="b81367ea-804f-4642-9920-743bb28aec72" providerId="ADAL" clId="{0B58AA37-114D-4153-8C6F-A2031C95F78B}" dt="2024-11-12T22:13:39.793" v="147" actId="1036"/>
          <ac:spMkLst>
            <pc:docMk/>
            <pc:sldMk cId="0" sldId="260"/>
            <ac:spMk id="5" creationId="{0C6FAE78-50F5-F861-CAE0-5BD5AFEDACE5}"/>
          </ac:spMkLst>
        </pc:spChg>
        <pc:spChg chg="mod">
          <ac:chgData name="Young, Mai" userId="b81367ea-804f-4642-9920-743bb28aec72" providerId="ADAL" clId="{0B58AA37-114D-4153-8C6F-A2031C95F78B}" dt="2024-11-18T19:25:22.231" v="459" actId="113"/>
          <ac:spMkLst>
            <pc:docMk/>
            <pc:sldMk cId="0" sldId="260"/>
            <ac:spMk id="119" creationId="{00000000-0000-0000-0000-000000000000}"/>
          </ac:spMkLst>
        </pc:spChg>
        <pc:spChg chg="del">
          <ac:chgData name="Young, Mai" userId="b81367ea-804f-4642-9920-743bb28aec72" providerId="ADAL" clId="{0B58AA37-114D-4153-8C6F-A2031C95F78B}" dt="2024-11-12T22:13:42.292" v="148" actId="478"/>
          <ac:spMkLst>
            <pc:docMk/>
            <pc:sldMk cId="0" sldId="260"/>
            <ac:spMk id="123" creationId="{00000000-0000-0000-0000-000000000000}"/>
          </ac:spMkLst>
        </pc:spChg>
        <pc:spChg chg="del">
          <ac:chgData name="Young, Mai" userId="b81367ea-804f-4642-9920-743bb28aec72" providerId="ADAL" clId="{0B58AA37-114D-4153-8C6F-A2031C95F78B}" dt="2024-11-12T22:14:20.535" v="157" actId="478"/>
          <ac:spMkLst>
            <pc:docMk/>
            <pc:sldMk cId="0" sldId="260"/>
            <ac:spMk id="126" creationId="{00000000-0000-0000-0000-000000000000}"/>
          </ac:spMkLst>
        </pc:spChg>
        <pc:spChg chg="del">
          <ac:chgData name="Young, Mai" userId="b81367ea-804f-4642-9920-743bb28aec72" providerId="ADAL" clId="{0B58AA37-114D-4153-8C6F-A2031C95F78B}" dt="2024-11-12T22:14:25.793" v="160" actId="478"/>
          <ac:spMkLst>
            <pc:docMk/>
            <pc:sldMk cId="0" sldId="260"/>
            <ac:spMk id="127" creationId="{00000000-0000-0000-0000-000000000000}"/>
          </ac:spMkLst>
        </pc:spChg>
        <pc:spChg chg="del">
          <ac:chgData name="Young, Mai" userId="b81367ea-804f-4642-9920-743bb28aec72" providerId="ADAL" clId="{0B58AA37-114D-4153-8C6F-A2031C95F78B}" dt="2024-11-12T22:14:39.506" v="169" actId="478"/>
          <ac:spMkLst>
            <pc:docMk/>
            <pc:sldMk cId="0" sldId="260"/>
            <ac:spMk id="128" creationId="{00000000-0000-0000-0000-000000000000}"/>
          </ac:spMkLst>
        </pc:spChg>
        <pc:spChg chg="del">
          <ac:chgData name="Young, Mai" userId="b81367ea-804f-4642-9920-743bb28aec72" providerId="ADAL" clId="{0B58AA37-114D-4153-8C6F-A2031C95F78B}" dt="2024-11-12T22:14:42.772" v="170" actId="478"/>
          <ac:spMkLst>
            <pc:docMk/>
            <pc:sldMk cId="0" sldId="260"/>
            <ac:spMk id="129" creationId="{00000000-0000-0000-0000-000000000000}"/>
          </ac:spMkLst>
        </pc:spChg>
        <pc:spChg chg="del">
          <ac:chgData name="Young, Mai" userId="b81367ea-804f-4642-9920-743bb28aec72" providerId="ADAL" clId="{0B58AA37-114D-4153-8C6F-A2031C95F78B}" dt="2024-11-12T22:14:27.557" v="162" actId="478"/>
          <ac:spMkLst>
            <pc:docMk/>
            <pc:sldMk cId="0" sldId="260"/>
            <ac:spMk id="131" creationId="{00000000-0000-0000-0000-000000000000}"/>
          </ac:spMkLst>
        </pc:spChg>
        <pc:spChg chg="del">
          <ac:chgData name="Young, Mai" userId="b81367ea-804f-4642-9920-743bb28aec72" providerId="ADAL" clId="{0B58AA37-114D-4153-8C6F-A2031C95F78B}" dt="2024-11-12T22:14:26.816" v="161" actId="478"/>
          <ac:spMkLst>
            <pc:docMk/>
            <pc:sldMk cId="0" sldId="260"/>
            <ac:spMk id="132" creationId="{00000000-0000-0000-0000-000000000000}"/>
          </ac:spMkLst>
        </pc:spChg>
        <pc:spChg chg="del">
          <ac:chgData name="Young, Mai" userId="b81367ea-804f-4642-9920-743bb28aec72" providerId="ADAL" clId="{0B58AA37-114D-4153-8C6F-A2031C95F78B}" dt="2024-11-12T22:14:29.413" v="164" actId="478"/>
          <ac:spMkLst>
            <pc:docMk/>
            <pc:sldMk cId="0" sldId="260"/>
            <ac:spMk id="133" creationId="{00000000-0000-0000-0000-000000000000}"/>
          </ac:spMkLst>
        </pc:spChg>
        <pc:spChg chg="del">
          <ac:chgData name="Young, Mai" userId="b81367ea-804f-4642-9920-743bb28aec72" providerId="ADAL" clId="{0B58AA37-114D-4153-8C6F-A2031C95F78B}" dt="2024-11-12T22:14:29.026" v="163" actId="478"/>
          <ac:spMkLst>
            <pc:docMk/>
            <pc:sldMk cId="0" sldId="260"/>
            <ac:spMk id="134" creationId="{00000000-0000-0000-0000-000000000000}"/>
          </ac:spMkLst>
        </pc:spChg>
        <pc:graphicFrameChg chg="add mod">
          <ac:chgData name="Young, Mai" userId="b81367ea-804f-4642-9920-743bb28aec72" providerId="ADAL" clId="{0B58AA37-114D-4153-8C6F-A2031C95F78B}" dt="2024-11-12T22:12:59.357" v="132" actId="1076"/>
          <ac:graphicFrameMkLst>
            <pc:docMk/>
            <pc:sldMk cId="0" sldId="260"/>
            <ac:graphicFrameMk id="4" creationId="{6297B072-AF6E-107E-FE90-B250EC519552}"/>
          </ac:graphicFrameMkLst>
        </pc:graphicFrameChg>
        <pc:graphicFrameChg chg="del">
          <ac:chgData name="Young, Mai" userId="b81367ea-804f-4642-9920-743bb28aec72" providerId="ADAL" clId="{0B58AA37-114D-4153-8C6F-A2031C95F78B}" dt="2024-11-12T22:12:45.082" v="128" actId="478"/>
          <ac:graphicFrameMkLst>
            <pc:docMk/>
            <pc:sldMk cId="0" sldId="260"/>
            <ac:graphicFrameMk id="122" creationId="{00000000-0000-0000-0000-000000000000}"/>
          </ac:graphicFrameMkLst>
        </pc:graphicFrameChg>
        <pc:picChg chg="add del">
          <ac:chgData name="Young, Mai" userId="b81367ea-804f-4642-9920-743bb28aec72" providerId="ADAL" clId="{0B58AA37-114D-4153-8C6F-A2031C95F78B}" dt="2024-11-12T22:14:22.555" v="159" actId="478"/>
          <ac:picMkLst>
            <pc:docMk/>
            <pc:sldMk cId="0" sldId="260"/>
            <ac:picMk id="3" creationId="{6F9C654D-D413-789D-B9DA-A53036CDA3B4}"/>
          </ac:picMkLst>
        </pc:picChg>
        <pc:picChg chg="add mod">
          <ac:chgData name="Young, Mai" userId="b81367ea-804f-4642-9920-743bb28aec72" providerId="ADAL" clId="{0B58AA37-114D-4153-8C6F-A2031C95F78B}" dt="2024-11-12T22:14:07.360" v="153" actId="1076"/>
          <ac:picMkLst>
            <pc:docMk/>
            <pc:sldMk cId="0" sldId="260"/>
            <ac:picMk id="7" creationId="{7E65F9ED-DAE2-64C3-A96D-EF03BE3803A7}"/>
          </ac:picMkLst>
        </pc:picChg>
        <pc:picChg chg="add mod">
          <ac:chgData name="Young, Mai" userId="b81367ea-804f-4642-9920-743bb28aec72" providerId="ADAL" clId="{0B58AA37-114D-4153-8C6F-A2031C95F78B}" dt="2024-11-12T22:15:21.010" v="171"/>
          <ac:picMkLst>
            <pc:docMk/>
            <pc:sldMk cId="0" sldId="260"/>
            <ac:picMk id="9" creationId="{BBAD9C9F-0C59-0F44-67CA-007C4F4AD698}"/>
          </ac:picMkLst>
        </pc:picChg>
        <pc:picChg chg="add mod">
          <ac:chgData name="Young, Mai" userId="b81367ea-804f-4642-9920-743bb28aec72" providerId="ADAL" clId="{0B58AA37-114D-4153-8C6F-A2031C95F78B}" dt="2024-11-12T22:15:23.266" v="172"/>
          <ac:picMkLst>
            <pc:docMk/>
            <pc:sldMk cId="0" sldId="260"/>
            <ac:picMk id="10" creationId="{30EB06C0-6F84-A717-63D9-1F2F7F36BC0D}"/>
          </ac:picMkLst>
        </pc:picChg>
        <pc:picChg chg="add del">
          <ac:chgData name="Young, Mai" userId="b81367ea-804f-4642-9920-743bb28aec72" providerId="ADAL" clId="{0B58AA37-114D-4153-8C6F-A2031C95F78B}" dt="2024-11-12T22:14:37.604" v="168" actId="478"/>
          <ac:picMkLst>
            <pc:docMk/>
            <pc:sldMk cId="0" sldId="260"/>
            <ac:picMk id="115" creationId="{00000000-0000-0000-0000-000000000000}"/>
          </ac:picMkLst>
        </pc:picChg>
        <pc:picChg chg="mod ord">
          <ac:chgData name="Young, Mai" userId="b81367ea-804f-4642-9920-743bb28aec72" providerId="ADAL" clId="{0B58AA37-114D-4153-8C6F-A2031C95F78B}" dt="2024-11-12T22:13:23.888" v="141" actId="1037"/>
          <ac:picMkLst>
            <pc:docMk/>
            <pc:sldMk cId="0" sldId="260"/>
            <ac:picMk id="124" creationId="{00000000-0000-0000-0000-000000000000}"/>
          </ac:picMkLst>
        </pc:picChg>
        <pc:picChg chg="mod ord">
          <ac:chgData name="Young, Mai" userId="b81367ea-804f-4642-9920-743bb28aec72" providerId="ADAL" clId="{0B58AA37-114D-4153-8C6F-A2031C95F78B}" dt="2024-11-12T22:13:31.092" v="144" actId="1076"/>
          <ac:picMkLst>
            <pc:docMk/>
            <pc:sldMk cId="0" sldId="260"/>
            <ac:picMk id="135" creationId="{00000000-0000-0000-0000-000000000000}"/>
          </ac:picMkLst>
        </pc:picChg>
        <pc:picChg chg="del">
          <ac:chgData name="Young, Mai" userId="b81367ea-804f-4642-9920-743bb28aec72" providerId="ADAL" clId="{0B58AA37-114D-4153-8C6F-A2031C95F78B}" dt="2024-11-12T22:13:45.070" v="150" actId="478"/>
          <ac:picMkLst>
            <pc:docMk/>
            <pc:sldMk cId="0" sldId="260"/>
            <ac:picMk id="136" creationId="{00000000-0000-0000-0000-000000000000}"/>
          </ac:picMkLst>
        </pc:picChg>
        <pc:cxnChg chg="add mod">
          <ac:chgData name="Young, Mai" userId="b81367ea-804f-4642-9920-743bb28aec72" providerId="ADAL" clId="{0B58AA37-114D-4153-8C6F-A2031C95F78B}" dt="2024-11-12T22:14:15.644" v="156" actId="1076"/>
          <ac:cxnSpMkLst>
            <pc:docMk/>
            <pc:sldMk cId="0" sldId="260"/>
            <ac:cxnSpMk id="6" creationId="{21AFED52-F06B-7357-5C55-FC8B599BBB04}"/>
          </ac:cxnSpMkLst>
        </pc:cxnChg>
        <pc:cxnChg chg="del">
          <ac:chgData name="Young, Mai" userId="b81367ea-804f-4642-9920-743bb28aec72" providerId="ADAL" clId="{0B58AA37-114D-4153-8C6F-A2031C95F78B}" dt="2024-11-14T14:18:50.442" v="390" actId="478"/>
          <ac:cxnSpMkLst>
            <pc:docMk/>
            <pc:sldMk cId="0" sldId="260"/>
            <ac:cxnSpMk id="8" creationId="{0F08479B-7528-46B8-BBDD-199756F13BF8}"/>
          </ac:cxnSpMkLst>
        </pc:cxnChg>
        <pc:cxnChg chg="del">
          <ac:chgData name="Young, Mai" userId="b81367ea-804f-4642-9920-743bb28aec72" providerId="ADAL" clId="{0B58AA37-114D-4153-8C6F-A2031C95F78B}" dt="2024-11-12T22:13:44.162" v="149" actId="478"/>
          <ac:cxnSpMkLst>
            <pc:docMk/>
            <pc:sldMk cId="0" sldId="260"/>
            <ac:cxnSpMk id="137" creationId="{00000000-0000-0000-0000-000000000000}"/>
          </ac:cxnSpMkLst>
        </pc:cxnChg>
      </pc:sldChg>
      <pc:sldChg chg="modSp del mod">
        <pc:chgData name="Young, Mai" userId="b81367ea-804f-4642-9920-743bb28aec72" providerId="ADAL" clId="{0B58AA37-114D-4153-8C6F-A2031C95F78B}" dt="2024-11-12T22:15:45.635" v="175" actId="47"/>
        <pc:sldMkLst>
          <pc:docMk/>
          <pc:sldMk cId="0" sldId="261"/>
        </pc:sldMkLst>
        <pc:spChg chg="mod">
          <ac:chgData name="Young, Mai" userId="b81367ea-804f-4642-9920-743bb28aec72" providerId="ADAL" clId="{0B58AA37-114D-4153-8C6F-A2031C95F78B}" dt="2024-11-12T22:15:41.304" v="173" actId="6549"/>
          <ac:spMkLst>
            <pc:docMk/>
            <pc:sldMk cId="0" sldId="261"/>
            <ac:spMk id="147" creationId="{00000000-0000-0000-0000-000000000000}"/>
          </ac:spMkLst>
        </pc:spChg>
      </pc:sldChg>
      <pc:sldChg chg="del">
        <pc:chgData name="Young, Mai" userId="b81367ea-804f-4642-9920-743bb28aec72" providerId="ADAL" clId="{0B58AA37-114D-4153-8C6F-A2031C95F78B}" dt="2024-11-12T22:15:56.894" v="176" actId="47"/>
        <pc:sldMkLst>
          <pc:docMk/>
          <pc:sldMk cId="0" sldId="262"/>
        </pc:sldMkLst>
      </pc:sldChg>
      <pc:sldChg chg="delSp modSp mod">
        <pc:chgData name="Young, Mai" userId="b81367ea-804f-4642-9920-743bb28aec72" providerId="ADAL" clId="{0B58AA37-114D-4153-8C6F-A2031C95F78B}" dt="2024-11-12T22:16:29.893" v="196" actId="478"/>
        <pc:sldMkLst>
          <pc:docMk/>
          <pc:sldMk cId="0" sldId="263"/>
        </pc:sldMkLst>
        <pc:spChg chg="mod">
          <ac:chgData name="Young, Mai" userId="b81367ea-804f-4642-9920-743bb28aec72" providerId="ADAL" clId="{0B58AA37-114D-4153-8C6F-A2031C95F78B}" dt="2024-11-12T22:16:13.411" v="181" actId="207"/>
          <ac:spMkLst>
            <pc:docMk/>
            <pc:sldMk cId="0" sldId="263"/>
            <ac:spMk id="192" creationId="{00000000-0000-0000-0000-000000000000}"/>
          </ac:spMkLst>
        </pc:spChg>
        <pc:spChg chg="del">
          <ac:chgData name="Young, Mai" userId="b81367ea-804f-4642-9920-743bb28aec72" providerId="ADAL" clId="{0B58AA37-114D-4153-8C6F-A2031C95F78B}" dt="2024-11-12T22:16:22.190" v="187" actId="478"/>
          <ac:spMkLst>
            <pc:docMk/>
            <pc:sldMk cId="0" sldId="263"/>
            <ac:spMk id="200" creationId="{00000000-0000-0000-0000-000000000000}"/>
          </ac:spMkLst>
        </pc:spChg>
        <pc:spChg chg="del">
          <ac:chgData name="Young, Mai" userId="b81367ea-804f-4642-9920-743bb28aec72" providerId="ADAL" clId="{0B58AA37-114D-4153-8C6F-A2031C95F78B}" dt="2024-11-12T22:16:20.401" v="185" actId="478"/>
          <ac:spMkLst>
            <pc:docMk/>
            <pc:sldMk cId="0" sldId="263"/>
            <ac:spMk id="201" creationId="{00000000-0000-0000-0000-000000000000}"/>
          </ac:spMkLst>
        </pc:spChg>
        <pc:spChg chg="del">
          <ac:chgData name="Young, Mai" userId="b81367ea-804f-4642-9920-743bb28aec72" providerId="ADAL" clId="{0B58AA37-114D-4153-8C6F-A2031C95F78B}" dt="2024-11-12T22:16:18.874" v="183" actId="478"/>
          <ac:spMkLst>
            <pc:docMk/>
            <pc:sldMk cId="0" sldId="263"/>
            <ac:spMk id="202" creationId="{00000000-0000-0000-0000-000000000000}"/>
          </ac:spMkLst>
        </pc:spChg>
        <pc:spChg chg="del">
          <ac:chgData name="Young, Mai" userId="b81367ea-804f-4642-9920-743bb28aec72" providerId="ADAL" clId="{0B58AA37-114D-4153-8C6F-A2031C95F78B}" dt="2024-11-12T22:16:21.714" v="186" actId="478"/>
          <ac:spMkLst>
            <pc:docMk/>
            <pc:sldMk cId="0" sldId="263"/>
            <ac:spMk id="203" creationId="{00000000-0000-0000-0000-000000000000}"/>
          </ac:spMkLst>
        </pc:spChg>
        <pc:spChg chg="del">
          <ac:chgData name="Young, Mai" userId="b81367ea-804f-4642-9920-743bb28aec72" providerId="ADAL" clId="{0B58AA37-114D-4153-8C6F-A2031C95F78B}" dt="2024-11-12T22:16:19.921" v="184" actId="478"/>
          <ac:spMkLst>
            <pc:docMk/>
            <pc:sldMk cId="0" sldId="263"/>
            <ac:spMk id="204" creationId="{00000000-0000-0000-0000-000000000000}"/>
          </ac:spMkLst>
        </pc:spChg>
        <pc:spChg chg="del">
          <ac:chgData name="Young, Mai" userId="b81367ea-804f-4642-9920-743bb28aec72" providerId="ADAL" clId="{0B58AA37-114D-4153-8C6F-A2031C95F78B}" dt="2024-11-12T22:16:18.419" v="182" actId="478"/>
          <ac:spMkLst>
            <pc:docMk/>
            <pc:sldMk cId="0" sldId="263"/>
            <ac:spMk id="205" creationId="{00000000-0000-0000-0000-000000000000}"/>
          </ac:spMkLst>
        </pc:spChg>
        <pc:spChg chg="del">
          <ac:chgData name="Young, Mai" userId="b81367ea-804f-4642-9920-743bb28aec72" providerId="ADAL" clId="{0B58AA37-114D-4153-8C6F-A2031C95F78B}" dt="2024-11-12T22:16:29.893" v="196" actId="478"/>
          <ac:spMkLst>
            <pc:docMk/>
            <pc:sldMk cId="0" sldId="263"/>
            <ac:spMk id="211" creationId="{00000000-0000-0000-0000-000000000000}"/>
          </ac:spMkLst>
        </pc:spChg>
        <pc:spChg chg="del">
          <ac:chgData name="Young, Mai" userId="b81367ea-804f-4642-9920-743bb28aec72" providerId="ADAL" clId="{0B58AA37-114D-4153-8C6F-A2031C95F78B}" dt="2024-11-12T22:16:24.724" v="191" actId="478"/>
          <ac:spMkLst>
            <pc:docMk/>
            <pc:sldMk cId="0" sldId="263"/>
            <ac:spMk id="212" creationId="{00000000-0000-0000-0000-000000000000}"/>
          </ac:spMkLst>
        </pc:spChg>
        <pc:spChg chg="del mod">
          <ac:chgData name="Young, Mai" userId="b81367ea-804f-4642-9920-743bb28aec72" providerId="ADAL" clId="{0B58AA37-114D-4153-8C6F-A2031C95F78B}" dt="2024-11-12T22:16:23.893" v="190" actId="478"/>
          <ac:spMkLst>
            <pc:docMk/>
            <pc:sldMk cId="0" sldId="263"/>
            <ac:spMk id="213" creationId="{00000000-0000-0000-0000-000000000000}"/>
          </ac:spMkLst>
        </pc:spChg>
        <pc:spChg chg="del">
          <ac:chgData name="Young, Mai" userId="b81367ea-804f-4642-9920-743bb28aec72" providerId="ADAL" clId="{0B58AA37-114D-4153-8C6F-A2031C95F78B}" dt="2024-11-12T22:16:23.365" v="188" actId="478"/>
          <ac:spMkLst>
            <pc:docMk/>
            <pc:sldMk cId="0" sldId="263"/>
            <ac:spMk id="214" creationId="{00000000-0000-0000-0000-000000000000}"/>
          </ac:spMkLst>
        </pc:spChg>
        <pc:spChg chg="del mod">
          <ac:chgData name="Young, Mai" userId="b81367ea-804f-4642-9920-743bb28aec72" providerId="ADAL" clId="{0B58AA37-114D-4153-8C6F-A2031C95F78B}" dt="2024-11-12T22:16:29.373" v="195"/>
          <ac:spMkLst>
            <pc:docMk/>
            <pc:sldMk cId="0" sldId="263"/>
            <ac:spMk id="215" creationId="{00000000-0000-0000-0000-000000000000}"/>
          </ac:spMkLst>
        </pc:spChg>
        <pc:spChg chg="del">
          <ac:chgData name="Young, Mai" userId="b81367ea-804f-4642-9920-743bb28aec72" providerId="ADAL" clId="{0B58AA37-114D-4153-8C6F-A2031C95F78B}" dt="2024-11-12T22:16:29.373" v="193" actId="478"/>
          <ac:spMkLst>
            <pc:docMk/>
            <pc:sldMk cId="0" sldId="263"/>
            <ac:spMk id="216" creationId="{00000000-0000-0000-0000-000000000000}"/>
          </ac:spMkLst>
        </pc:spChg>
      </pc:sldChg>
      <pc:sldChg chg="addSp delSp modSp mod">
        <pc:chgData name="Young, Mai" userId="b81367ea-804f-4642-9920-743bb28aec72" providerId="ADAL" clId="{0B58AA37-114D-4153-8C6F-A2031C95F78B}" dt="2024-11-18T20:37:03.610" v="2409" actId="113"/>
        <pc:sldMkLst>
          <pc:docMk/>
          <pc:sldMk cId="0" sldId="264"/>
        </pc:sldMkLst>
        <pc:spChg chg="mod">
          <ac:chgData name="Young, Mai" userId="b81367ea-804f-4642-9920-743bb28aec72" providerId="ADAL" clId="{0B58AA37-114D-4153-8C6F-A2031C95F78B}" dt="2024-11-18T20:37:03.610" v="2409" actId="113"/>
          <ac:spMkLst>
            <pc:docMk/>
            <pc:sldMk cId="0" sldId="264"/>
            <ac:spMk id="221" creationId="{00000000-0000-0000-0000-000000000000}"/>
          </ac:spMkLst>
        </pc:spChg>
        <pc:spChg chg="mod">
          <ac:chgData name="Young, Mai" userId="b81367ea-804f-4642-9920-743bb28aec72" providerId="ADAL" clId="{0B58AA37-114D-4153-8C6F-A2031C95F78B}" dt="2024-11-18T20:07:00.755" v="998" actId="1036"/>
          <ac:spMkLst>
            <pc:docMk/>
            <pc:sldMk cId="0" sldId="264"/>
            <ac:spMk id="227" creationId="{00000000-0000-0000-0000-000000000000}"/>
          </ac:spMkLst>
        </pc:spChg>
        <pc:spChg chg="mod">
          <ac:chgData name="Young, Mai" userId="b81367ea-804f-4642-9920-743bb28aec72" providerId="ADAL" clId="{0B58AA37-114D-4153-8C6F-A2031C95F78B}" dt="2024-11-18T20:07:07.390" v="1006" actId="1036"/>
          <ac:spMkLst>
            <pc:docMk/>
            <pc:sldMk cId="0" sldId="264"/>
            <ac:spMk id="228" creationId="{00000000-0000-0000-0000-000000000000}"/>
          </ac:spMkLst>
        </pc:spChg>
        <pc:spChg chg="mod">
          <ac:chgData name="Young, Mai" userId="b81367ea-804f-4642-9920-743bb28aec72" providerId="ADAL" clId="{0B58AA37-114D-4153-8C6F-A2031C95F78B}" dt="2024-11-18T20:06:40.078" v="981" actId="1076"/>
          <ac:spMkLst>
            <pc:docMk/>
            <pc:sldMk cId="0" sldId="264"/>
            <ac:spMk id="229" creationId="{00000000-0000-0000-0000-000000000000}"/>
          </ac:spMkLst>
        </pc:spChg>
        <pc:picChg chg="add mod ord">
          <ac:chgData name="Young, Mai" userId="b81367ea-804f-4642-9920-743bb28aec72" providerId="ADAL" clId="{0B58AA37-114D-4153-8C6F-A2031C95F78B}" dt="2024-11-18T20:06:50.510" v="985" actId="167"/>
          <ac:picMkLst>
            <pc:docMk/>
            <pc:sldMk cId="0" sldId="264"/>
            <ac:picMk id="3" creationId="{5354B644-6803-C8C8-31F3-8D3E2531095A}"/>
          </ac:picMkLst>
        </pc:picChg>
        <pc:picChg chg="add mod ord">
          <ac:chgData name="Young, Mai" userId="b81367ea-804f-4642-9920-743bb28aec72" providerId="ADAL" clId="{0B58AA37-114D-4153-8C6F-A2031C95F78B}" dt="2024-11-18T20:06:48.849" v="984" actId="167"/>
          <ac:picMkLst>
            <pc:docMk/>
            <pc:sldMk cId="0" sldId="264"/>
            <ac:picMk id="5" creationId="{F5C04C6B-C06D-24E3-EABC-2680957E5670}"/>
          </ac:picMkLst>
        </pc:picChg>
        <pc:picChg chg="mod">
          <ac:chgData name="Young, Mai" userId="b81367ea-804f-4642-9920-743bb28aec72" providerId="ADAL" clId="{0B58AA37-114D-4153-8C6F-A2031C95F78B}" dt="2024-11-18T20:06:36.624" v="980" actId="1076"/>
          <ac:picMkLst>
            <pc:docMk/>
            <pc:sldMk cId="0" sldId="264"/>
            <ac:picMk id="222" creationId="{00000000-0000-0000-0000-000000000000}"/>
          </ac:picMkLst>
        </pc:picChg>
        <pc:picChg chg="del mod">
          <ac:chgData name="Young, Mai" userId="b81367ea-804f-4642-9920-743bb28aec72" providerId="ADAL" clId="{0B58AA37-114D-4153-8C6F-A2031C95F78B}" dt="2024-11-18T20:06:30.899" v="977" actId="478"/>
          <ac:picMkLst>
            <pc:docMk/>
            <pc:sldMk cId="0" sldId="264"/>
            <ac:picMk id="223" creationId="{00000000-0000-0000-0000-000000000000}"/>
          </ac:picMkLst>
        </pc:picChg>
        <pc:picChg chg="del mod">
          <ac:chgData name="Young, Mai" userId="b81367ea-804f-4642-9920-743bb28aec72" providerId="ADAL" clId="{0B58AA37-114D-4153-8C6F-A2031C95F78B}" dt="2024-11-18T20:06:32.725" v="978" actId="478"/>
          <ac:picMkLst>
            <pc:docMk/>
            <pc:sldMk cId="0" sldId="264"/>
            <ac:picMk id="224" creationId="{00000000-0000-0000-0000-000000000000}"/>
          </ac:picMkLst>
        </pc:picChg>
        <pc:cxnChg chg="del">
          <ac:chgData name="Young, Mai" userId="b81367ea-804f-4642-9920-743bb28aec72" providerId="ADAL" clId="{0B58AA37-114D-4153-8C6F-A2031C95F78B}" dt="2024-11-12T22:18:18.832" v="206" actId="478"/>
          <ac:cxnSpMkLst>
            <pc:docMk/>
            <pc:sldMk cId="0" sldId="264"/>
            <ac:cxnSpMk id="225" creationId="{00000000-0000-0000-0000-000000000000}"/>
          </ac:cxnSpMkLst>
        </pc:cxnChg>
        <pc:cxnChg chg="del">
          <ac:chgData name="Young, Mai" userId="b81367ea-804f-4642-9920-743bb28aec72" providerId="ADAL" clId="{0B58AA37-114D-4153-8C6F-A2031C95F78B}" dt="2024-11-12T22:18:19.865" v="207" actId="478"/>
          <ac:cxnSpMkLst>
            <pc:docMk/>
            <pc:sldMk cId="0" sldId="264"/>
            <ac:cxnSpMk id="226" creationId="{00000000-0000-0000-0000-000000000000}"/>
          </ac:cxnSpMkLst>
        </pc:cxnChg>
      </pc:sldChg>
      <pc:sldChg chg="del">
        <pc:chgData name="Young, Mai" userId="b81367ea-804f-4642-9920-743bb28aec72" providerId="ADAL" clId="{0B58AA37-114D-4153-8C6F-A2031C95F78B}" dt="2024-11-12T22:20:15.481" v="225" actId="47"/>
        <pc:sldMkLst>
          <pc:docMk/>
          <pc:sldMk cId="0" sldId="265"/>
        </pc:sldMkLst>
      </pc:sldChg>
      <pc:sldChg chg="addSp delSp modSp mod">
        <pc:chgData name="Young, Mai" userId="b81367ea-804f-4642-9920-743bb28aec72" providerId="ADAL" clId="{0B58AA37-114D-4153-8C6F-A2031C95F78B}" dt="2024-11-12T22:21:40.826" v="274"/>
        <pc:sldMkLst>
          <pc:docMk/>
          <pc:sldMk cId="0" sldId="266"/>
        </pc:sldMkLst>
        <pc:spChg chg="add">
          <ac:chgData name="Young, Mai" userId="b81367ea-804f-4642-9920-743bb28aec72" providerId="ADAL" clId="{0B58AA37-114D-4153-8C6F-A2031C95F78B}" dt="2024-11-12T22:21:34.508" v="271" actId="22"/>
          <ac:spMkLst>
            <pc:docMk/>
            <pc:sldMk cId="0" sldId="266"/>
            <ac:spMk id="4" creationId="{8F6CC256-0BCB-15D0-467B-55EC0DB12AE5}"/>
          </ac:spMkLst>
        </pc:spChg>
        <pc:spChg chg="mod">
          <ac:chgData name="Young, Mai" userId="b81367ea-804f-4642-9920-743bb28aec72" providerId="ADAL" clId="{0B58AA37-114D-4153-8C6F-A2031C95F78B}" dt="2024-11-12T22:21:09.076" v="260"/>
          <ac:spMkLst>
            <pc:docMk/>
            <pc:sldMk cId="0" sldId="266"/>
            <ac:spMk id="254" creationId="{00000000-0000-0000-0000-000000000000}"/>
          </ac:spMkLst>
        </pc:spChg>
        <pc:spChg chg="mod">
          <ac:chgData name="Young, Mai" userId="b81367ea-804f-4642-9920-743bb28aec72" providerId="ADAL" clId="{0B58AA37-114D-4153-8C6F-A2031C95F78B}" dt="2024-11-12T22:21:24.314" v="265" actId="1076"/>
          <ac:spMkLst>
            <pc:docMk/>
            <pc:sldMk cId="0" sldId="266"/>
            <ac:spMk id="259" creationId="{00000000-0000-0000-0000-000000000000}"/>
          </ac:spMkLst>
        </pc:spChg>
        <pc:spChg chg="mod">
          <ac:chgData name="Young, Mai" userId="b81367ea-804f-4642-9920-743bb28aec72" providerId="ADAL" clId="{0B58AA37-114D-4153-8C6F-A2031C95F78B}" dt="2024-11-12T22:21:26.636" v="266" actId="1076"/>
          <ac:spMkLst>
            <pc:docMk/>
            <pc:sldMk cId="0" sldId="266"/>
            <ac:spMk id="262" creationId="{00000000-0000-0000-0000-000000000000}"/>
          </ac:spMkLst>
        </pc:spChg>
        <pc:spChg chg="mod">
          <ac:chgData name="Young, Mai" userId="b81367ea-804f-4642-9920-743bb28aec72" providerId="ADAL" clId="{0B58AA37-114D-4153-8C6F-A2031C95F78B}" dt="2024-11-12T22:21:29.073" v="267" actId="1076"/>
          <ac:spMkLst>
            <pc:docMk/>
            <pc:sldMk cId="0" sldId="266"/>
            <ac:spMk id="263" creationId="{00000000-0000-0000-0000-000000000000}"/>
          </ac:spMkLst>
        </pc:spChg>
        <pc:picChg chg="mod">
          <ac:chgData name="Young, Mai" userId="b81367ea-804f-4642-9920-743bb28aec72" providerId="ADAL" clId="{0B58AA37-114D-4153-8C6F-A2031C95F78B}" dt="2024-11-12T22:21:19.359" v="264" actId="1076"/>
          <ac:picMkLst>
            <pc:docMk/>
            <pc:sldMk cId="0" sldId="266"/>
            <ac:picMk id="3" creationId="{BD0CBA65-AAD2-2B04-F010-33708ED1A755}"/>
          </ac:picMkLst>
        </pc:picChg>
        <pc:picChg chg="add mod">
          <ac:chgData name="Young, Mai" userId="b81367ea-804f-4642-9920-743bb28aec72" providerId="ADAL" clId="{0B58AA37-114D-4153-8C6F-A2031C95F78B}" dt="2024-11-12T22:21:36.891" v="272"/>
          <ac:picMkLst>
            <pc:docMk/>
            <pc:sldMk cId="0" sldId="266"/>
            <ac:picMk id="5" creationId="{FA329D91-5C08-7B21-5FC8-E009FC9A4250}"/>
          </ac:picMkLst>
        </pc:picChg>
        <pc:picChg chg="add mod">
          <ac:chgData name="Young, Mai" userId="b81367ea-804f-4642-9920-743bb28aec72" providerId="ADAL" clId="{0B58AA37-114D-4153-8C6F-A2031C95F78B}" dt="2024-11-12T22:21:38.792" v="273"/>
          <ac:picMkLst>
            <pc:docMk/>
            <pc:sldMk cId="0" sldId="266"/>
            <ac:picMk id="6" creationId="{3481DD9F-03A3-741D-2D96-B6F5B6AB0753}"/>
          </ac:picMkLst>
        </pc:picChg>
        <pc:picChg chg="add mod">
          <ac:chgData name="Young, Mai" userId="b81367ea-804f-4642-9920-743bb28aec72" providerId="ADAL" clId="{0B58AA37-114D-4153-8C6F-A2031C95F78B}" dt="2024-11-12T22:21:40.826" v="274"/>
          <ac:picMkLst>
            <pc:docMk/>
            <pc:sldMk cId="0" sldId="266"/>
            <ac:picMk id="7" creationId="{139B7293-988D-1E3C-780A-C1922CDE7260}"/>
          </ac:picMkLst>
        </pc:picChg>
        <pc:picChg chg="mod">
          <ac:chgData name="Young, Mai" userId="b81367ea-804f-4642-9920-743bb28aec72" providerId="ADAL" clId="{0B58AA37-114D-4153-8C6F-A2031C95F78B}" dt="2024-11-12T22:21:16.734" v="262" actId="1076"/>
          <ac:picMkLst>
            <pc:docMk/>
            <pc:sldMk cId="0" sldId="266"/>
            <ac:picMk id="255" creationId="{00000000-0000-0000-0000-000000000000}"/>
          </ac:picMkLst>
        </pc:picChg>
        <pc:picChg chg="mod">
          <ac:chgData name="Young, Mai" userId="b81367ea-804f-4642-9920-743bb28aec72" providerId="ADAL" clId="{0B58AA37-114D-4153-8C6F-A2031C95F78B}" dt="2024-11-12T22:21:17.982" v="263" actId="1076"/>
          <ac:picMkLst>
            <pc:docMk/>
            <pc:sldMk cId="0" sldId="266"/>
            <ac:picMk id="256" creationId="{00000000-0000-0000-0000-000000000000}"/>
          </ac:picMkLst>
        </pc:picChg>
        <pc:picChg chg="del">
          <ac:chgData name="Young, Mai" userId="b81367ea-804f-4642-9920-743bb28aec72" providerId="ADAL" clId="{0B58AA37-114D-4153-8C6F-A2031C95F78B}" dt="2024-11-12T22:21:14.220" v="261" actId="478"/>
          <ac:picMkLst>
            <pc:docMk/>
            <pc:sldMk cId="0" sldId="266"/>
            <ac:picMk id="267" creationId="{00000000-0000-0000-0000-000000000000}"/>
          </ac:picMkLst>
        </pc:picChg>
        <pc:cxnChg chg="del">
          <ac:chgData name="Young, Mai" userId="b81367ea-804f-4642-9920-743bb28aec72" providerId="ADAL" clId="{0B58AA37-114D-4153-8C6F-A2031C95F78B}" dt="2024-11-12T22:21:32.416" v="270" actId="478"/>
          <ac:cxnSpMkLst>
            <pc:docMk/>
            <pc:sldMk cId="0" sldId="266"/>
            <ac:cxnSpMk id="258" creationId="{00000000-0000-0000-0000-000000000000}"/>
          </ac:cxnSpMkLst>
        </pc:cxnChg>
        <pc:cxnChg chg="del">
          <ac:chgData name="Young, Mai" userId="b81367ea-804f-4642-9920-743bb28aec72" providerId="ADAL" clId="{0B58AA37-114D-4153-8C6F-A2031C95F78B}" dt="2024-11-12T22:21:31.230" v="269" actId="478"/>
          <ac:cxnSpMkLst>
            <pc:docMk/>
            <pc:sldMk cId="0" sldId="266"/>
            <ac:cxnSpMk id="260" creationId="{00000000-0000-0000-0000-000000000000}"/>
          </ac:cxnSpMkLst>
        </pc:cxnChg>
        <pc:cxnChg chg="del">
          <ac:chgData name="Young, Mai" userId="b81367ea-804f-4642-9920-743bb28aec72" providerId="ADAL" clId="{0B58AA37-114D-4153-8C6F-A2031C95F78B}" dt="2024-11-12T22:21:30.390" v="268" actId="478"/>
          <ac:cxnSpMkLst>
            <pc:docMk/>
            <pc:sldMk cId="0" sldId="266"/>
            <ac:cxnSpMk id="261" creationId="{00000000-0000-0000-0000-000000000000}"/>
          </ac:cxnSpMkLst>
        </pc:cxnChg>
      </pc:sldChg>
      <pc:sldChg chg="addSp delSp modSp mod">
        <pc:chgData name="Young, Mai" userId="b81367ea-804f-4642-9920-743bb28aec72" providerId="ADAL" clId="{0B58AA37-114D-4153-8C6F-A2031C95F78B}" dt="2024-11-18T19:26:51.460" v="466" actId="113"/>
        <pc:sldMkLst>
          <pc:docMk/>
          <pc:sldMk cId="0" sldId="267"/>
        </pc:sldMkLst>
        <pc:spChg chg="mod">
          <ac:chgData name="Young, Mai" userId="b81367ea-804f-4642-9920-743bb28aec72" providerId="ADAL" clId="{0B58AA37-114D-4153-8C6F-A2031C95F78B}" dt="2024-11-18T19:26:51.460" v="466" actId="113"/>
          <ac:spMkLst>
            <pc:docMk/>
            <pc:sldMk cId="0" sldId="267"/>
            <ac:spMk id="272" creationId="{00000000-0000-0000-0000-000000000000}"/>
          </ac:spMkLst>
        </pc:spChg>
        <pc:spChg chg="mod">
          <ac:chgData name="Young, Mai" userId="b81367ea-804f-4642-9920-743bb28aec72" providerId="ADAL" clId="{0B58AA37-114D-4153-8C6F-A2031C95F78B}" dt="2024-11-14T14:19:58.686" v="399" actId="1035"/>
          <ac:spMkLst>
            <pc:docMk/>
            <pc:sldMk cId="0" sldId="267"/>
            <ac:spMk id="282" creationId="{00000000-0000-0000-0000-000000000000}"/>
          </ac:spMkLst>
        </pc:spChg>
        <pc:spChg chg="del">
          <ac:chgData name="Young, Mai" userId="b81367ea-804f-4642-9920-743bb28aec72" providerId="ADAL" clId="{0B58AA37-114D-4153-8C6F-A2031C95F78B}" dt="2024-11-12T22:22:41.045" v="282" actId="478"/>
          <ac:spMkLst>
            <pc:docMk/>
            <pc:sldMk cId="0" sldId="267"/>
            <ac:spMk id="283" creationId="{00000000-0000-0000-0000-000000000000}"/>
          </ac:spMkLst>
        </pc:spChg>
        <pc:spChg chg="del mod">
          <ac:chgData name="Young, Mai" userId="b81367ea-804f-4642-9920-743bb28aec72" providerId="ADAL" clId="{0B58AA37-114D-4153-8C6F-A2031C95F78B}" dt="2024-11-12T22:23:32.162" v="302" actId="478"/>
          <ac:spMkLst>
            <pc:docMk/>
            <pc:sldMk cId="0" sldId="267"/>
            <ac:spMk id="284" creationId="{00000000-0000-0000-0000-000000000000}"/>
          </ac:spMkLst>
        </pc:spChg>
        <pc:spChg chg="mod">
          <ac:chgData name="Young, Mai" userId="b81367ea-804f-4642-9920-743bb28aec72" providerId="ADAL" clId="{0B58AA37-114D-4153-8C6F-A2031C95F78B}" dt="2024-11-12T22:22:34.980" v="280" actId="1076"/>
          <ac:spMkLst>
            <pc:docMk/>
            <pc:sldMk cId="0" sldId="267"/>
            <ac:spMk id="288" creationId="{00000000-0000-0000-0000-000000000000}"/>
          </ac:spMkLst>
        </pc:spChg>
        <pc:grpChg chg="del">
          <ac:chgData name="Young, Mai" userId="b81367ea-804f-4642-9920-743bb28aec72" providerId="ADAL" clId="{0B58AA37-114D-4153-8C6F-A2031C95F78B}" dt="2024-11-12T22:22:40.294" v="281" actId="478"/>
          <ac:grpSpMkLst>
            <pc:docMk/>
            <pc:sldMk cId="0" sldId="267"/>
            <ac:grpSpMk id="276" creationId="{00000000-0000-0000-0000-000000000000}"/>
          </ac:grpSpMkLst>
        </pc:grpChg>
        <pc:picChg chg="add del mod">
          <ac:chgData name="Young, Mai" userId="b81367ea-804f-4642-9920-743bb28aec72" providerId="ADAL" clId="{0B58AA37-114D-4153-8C6F-A2031C95F78B}" dt="2024-11-12T22:22:01.419" v="276" actId="478"/>
          <ac:picMkLst>
            <pc:docMk/>
            <pc:sldMk cId="0" sldId="267"/>
            <ac:picMk id="2" creationId="{7E2E8204-5DB4-FD9D-B72A-A8568E0F32D9}"/>
          </ac:picMkLst>
        </pc:picChg>
        <pc:picChg chg="add mod">
          <ac:chgData name="Young, Mai" userId="b81367ea-804f-4642-9920-743bb28aec72" providerId="ADAL" clId="{0B58AA37-114D-4153-8C6F-A2031C95F78B}" dt="2024-11-14T14:19:53.831" v="395" actId="167"/>
          <ac:picMkLst>
            <pc:docMk/>
            <pc:sldMk cId="0" sldId="267"/>
            <ac:picMk id="2" creationId="{8F498300-BC9F-8FFF-8905-BF5818BF29EC}"/>
          </ac:picMkLst>
        </pc:picChg>
        <pc:picChg chg="del mod">
          <ac:chgData name="Young, Mai" userId="b81367ea-804f-4642-9920-743bb28aec72" providerId="ADAL" clId="{0B58AA37-114D-4153-8C6F-A2031C95F78B}" dt="2024-11-14T14:19:39.089" v="391" actId="478"/>
          <ac:picMkLst>
            <pc:docMk/>
            <pc:sldMk cId="0" sldId="267"/>
            <ac:picMk id="3" creationId="{0970CEBA-085E-3B0B-00EA-D58562DA586B}"/>
          </ac:picMkLst>
        </pc:picChg>
        <pc:picChg chg="mod">
          <ac:chgData name="Young, Mai" userId="b81367ea-804f-4642-9920-743bb28aec72" providerId="ADAL" clId="{0B58AA37-114D-4153-8C6F-A2031C95F78B}" dt="2024-11-12T22:22:30.447" v="279" actId="1076"/>
          <ac:picMkLst>
            <pc:docMk/>
            <pc:sldMk cId="0" sldId="267"/>
            <ac:picMk id="5" creationId="{9B223822-09D6-DDE8-3FFD-4819A10B23A5}"/>
          </ac:picMkLst>
        </pc:picChg>
        <pc:cxnChg chg="add mod">
          <ac:chgData name="Young, Mai" userId="b81367ea-804f-4642-9920-743bb28aec72" providerId="ADAL" clId="{0B58AA37-114D-4153-8C6F-A2031C95F78B}" dt="2024-11-12T22:22:05.369" v="277"/>
          <ac:cxnSpMkLst>
            <pc:docMk/>
            <pc:sldMk cId="0" sldId="267"/>
            <ac:cxnSpMk id="4" creationId="{04A8C7A2-B167-8D5C-DD42-4630E5C10D8F}"/>
          </ac:cxnSpMkLst>
        </pc:cxnChg>
      </pc:sldChg>
      <pc:sldChg chg="addSp delSp modSp mod">
        <pc:chgData name="Young, Mai" userId="b81367ea-804f-4642-9920-743bb28aec72" providerId="ADAL" clId="{0B58AA37-114D-4153-8C6F-A2031C95F78B}" dt="2024-11-18T19:26:59.268" v="467" actId="113"/>
        <pc:sldMkLst>
          <pc:docMk/>
          <pc:sldMk cId="0" sldId="268"/>
        </pc:sldMkLst>
        <pc:spChg chg="mod">
          <ac:chgData name="Young, Mai" userId="b81367ea-804f-4642-9920-743bb28aec72" providerId="ADAL" clId="{0B58AA37-114D-4153-8C6F-A2031C95F78B}" dt="2024-11-18T19:26:59.268" v="467" actId="113"/>
          <ac:spMkLst>
            <pc:docMk/>
            <pc:sldMk cId="0" sldId="268"/>
            <ac:spMk id="293" creationId="{00000000-0000-0000-0000-000000000000}"/>
          </ac:spMkLst>
        </pc:spChg>
        <pc:spChg chg="mod">
          <ac:chgData name="Young, Mai" userId="b81367ea-804f-4642-9920-743bb28aec72" providerId="ADAL" clId="{0B58AA37-114D-4153-8C6F-A2031C95F78B}" dt="2024-11-12T22:24:36.110" v="310" actId="1076"/>
          <ac:spMkLst>
            <pc:docMk/>
            <pc:sldMk cId="0" sldId="268"/>
            <ac:spMk id="298" creationId="{00000000-0000-0000-0000-000000000000}"/>
          </ac:spMkLst>
        </pc:spChg>
        <pc:spChg chg="del">
          <ac:chgData name="Young, Mai" userId="b81367ea-804f-4642-9920-743bb28aec72" providerId="ADAL" clId="{0B58AA37-114D-4153-8C6F-A2031C95F78B}" dt="2024-11-12T22:24:41.105" v="311" actId="478"/>
          <ac:spMkLst>
            <pc:docMk/>
            <pc:sldMk cId="0" sldId="268"/>
            <ac:spMk id="299" creationId="{00000000-0000-0000-0000-000000000000}"/>
          </ac:spMkLst>
        </pc:spChg>
        <pc:picChg chg="mod">
          <ac:chgData name="Young, Mai" userId="b81367ea-804f-4642-9920-743bb28aec72" providerId="ADAL" clId="{0B58AA37-114D-4153-8C6F-A2031C95F78B}" dt="2024-11-12T22:24:32.575" v="309" actId="1076"/>
          <ac:picMkLst>
            <pc:docMk/>
            <pc:sldMk cId="0" sldId="268"/>
            <ac:picMk id="3" creationId="{49FD070D-C77F-B6DC-D190-665CD7F3D74B}"/>
          </ac:picMkLst>
        </pc:picChg>
        <pc:cxnChg chg="add mod">
          <ac:chgData name="Young, Mai" userId="b81367ea-804f-4642-9920-743bb28aec72" providerId="ADAL" clId="{0B58AA37-114D-4153-8C6F-A2031C95F78B}" dt="2024-11-12T22:24:44.922" v="312"/>
          <ac:cxnSpMkLst>
            <pc:docMk/>
            <pc:sldMk cId="0" sldId="268"/>
            <ac:cxnSpMk id="2" creationId="{474A8EC5-6E77-AE04-7391-CF9F19E90D68}"/>
          </ac:cxnSpMkLst>
        </pc:cxnChg>
      </pc:sldChg>
      <pc:sldChg chg="addSp delSp modSp mod">
        <pc:chgData name="Young, Mai" userId="b81367ea-804f-4642-9920-743bb28aec72" providerId="ADAL" clId="{0B58AA37-114D-4153-8C6F-A2031C95F78B}" dt="2024-11-18T19:27:56.902" v="469" actId="113"/>
        <pc:sldMkLst>
          <pc:docMk/>
          <pc:sldMk cId="0" sldId="269"/>
        </pc:sldMkLst>
        <pc:spChg chg="add del mod">
          <ac:chgData name="Young, Mai" userId="b81367ea-804f-4642-9920-743bb28aec72" providerId="ADAL" clId="{0B58AA37-114D-4153-8C6F-A2031C95F78B}" dt="2024-11-14T14:21:33.882" v="417" actId="478"/>
          <ac:spMkLst>
            <pc:docMk/>
            <pc:sldMk cId="0" sldId="269"/>
            <ac:spMk id="9" creationId="{7852F215-46BD-94E0-24FF-9D19065EE02E}"/>
          </ac:spMkLst>
        </pc:spChg>
        <pc:spChg chg="add mod ord">
          <ac:chgData name="Young, Mai" userId="b81367ea-804f-4642-9920-743bb28aec72" providerId="ADAL" clId="{0B58AA37-114D-4153-8C6F-A2031C95F78B}" dt="2024-11-18T19:27:56.902" v="469" actId="113"/>
          <ac:spMkLst>
            <pc:docMk/>
            <pc:sldMk cId="0" sldId="269"/>
            <ac:spMk id="10" creationId="{8AEF281D-905A-4B86-106B-191CE0D8E384}"/>
          </ac:spMkLst>
        </pc:spChg>
        <pc:spChg chg="del">
          <ac:chgData name="Young, Mai" userId="b81367ea-804f-4642-9920-743bb28aec72" providerId="ADAL" clId="{0B58AA37-114D-4153-8C6F-A2031C95F78B}" dt="2024-11-14T14:21:27.063" v="415" actId="478"/>
          <ac:spMkLst>
            <pc:docMk/>
            <pc:sldMk cId="0" sldId="269"/>
            <ac:spMk id="308" creationId="{00000000-0000-0000-0000-000000000000}"/>
          </ac:spMkLst>
        </pc:spChg>
        <pc:grpChg chg="add mod">
          <ac:chgData name="Young, Mai" userId="b81367ea-804f-4642-9920-743bb28aec72" providerId="ADAL" clId="{0B58AA37-114D-4153-8C6F-A2031C95F78B}" dt="2024-11-14T14:22:02.359" v="432" actId="1036"/>
          <ac:grpSpMkLst>
            <pc:docMk/>
            <pc:sldMk cId="0" sldId="269"/>
            <ac:grpSpMk id="4" creationId="{AF8CAA8A-6A47-7276-89ED-4F6404E3F904}"/>
          </ac:grpSpMkLst>
        </pc:grpChg>
        <pc:graphicFrameChg chg="add mod">
          <ac:chgData name="Young, Mai" userId="b81367ea-804f-4642-9920-743bb28aec72" providerId="ADAL" clId="{0B58AA37-114D-4153-8C6F-A2031C95F78B}" dt="2024-11-14T14:22:00.162" v="426" actId="1036"/>
          <ac:graphicFrameMkLst>
            <pc:docMk/>
            <pc:sldMk cId="0" sldId="269"/>
            <ac:graphicFrameMk id="2" creationId="{63437351-B267-08C2-8D42-7CE411026227}"/>
          </ac:graphicFrameMkLst>
        </pc:graphicFrameChg>
        <pc:graphicFrameChg chg="del mod modGraphic">
          <ac:chgData name="Young, Mai" userId="b81367ea-804f-4642-9920-743bb28aec72" providerId="ADAL" clId="{0B58AA37-114D-4153-8C6F-A2031C95F78B}" dt="2024-11-14T14:20:37.483" v="402" actId="478"/>
          <ac:graphicFrameMkLst>
            <pc:docMk/>
            <pc:sldMk cId="0" sldId="269"/>
            <ac:graphicFrameMk id="311" creationId="{00000000-0000-0000-0000-000000000000}"/>
          </ac:graphicFrameMkLst>
        </pc:graphicFrameChg>
        <pc:picChg chg="mod">
          <ac:chgData name="Young, Mai" userId="b81367ea-804f-4642-9920-743bb28aec72" providerId="ADAL" clId="{0B58AA37-114D-4153-8C6F-A2031C95F78B}" dt="2024-11-14T14:21:01.057" v="408"/>
          <ac:picMkLst>
            <pc:docMk/>
            <pc:sldMk cId="0" sldId="269"/>
            <ac:picMk id="5" creationId="{833E1BF5-3678-EB58-23AF-5536D2522B49}"/>
          </ac:picMkLst>
        </pc:picChg>
        <pc:picChg chg="mod">
          <ac:chgData name="Young, Mai" userId="b81367ea-804f-4642-9920-743bb28aec72" providerId="ADAL" clId="{0B58AA37-114D-4153-8C6F-A2031C95F78B}" dt="2024-11-14T14:21:01.057" v="408"/>
          <ac:picMkLst>
            <pc:docMk/>
            <pc:sldMk cId="0" sldId="269"/>
            <ac:picMk id="6" creationId="{B928BBC1-F7E1-BC3B-B87A-B92B0D106A1A}"/>
          </ac:picMkLst>
        </pc:picChg>
        <pc:picChg chg="mod">
          <ac:chgData name="Young, Mai" userId="b81367ea-804f-4642-9920-743bb28aec72" providerId="ADAL" clId="{0B58AA37-114D-4153-8C6F-A2031C95F78B}" dt="2024-11-14T14:21:01.057" v="408"/>
          <ac:picMkLst>
            <pc:docMk/>
            <pc:sldMk cId="0" sldId="269"/>
            <ac:picMk id="7" creationId="{1CE1BDEC-E34F-48EF-00FB-4CCCE99A43AA}"/>
          </ac:picMkLst>
        </pc:picChg>
        <pc:picChg chg="del">
          <ac:chgData name="Young, Mai" userId="b81367ea-804f-4642-9920-743bb28aec72" providerId="ADAL" clId="{0B58AA37-114D-4153-8C6F-A2031C95F78B}" dt="2024-11-14T14:20:52.650" v="405" actId="478"/>
          <ac:picMkLst>
            <pc:docMk/>
            <pc:sldMk cId="0" sldId="269"/>
            <ac:picMk id="312" creationId="{00000000-0000-0000-0000-000000000000}"/>
          </ac:picMkLst>
        </pc:picChg>
        <pc:picChg chg="del">
          <ac:chgData name="Young, Mai" userId="b81367ea-804f-4642-9920-743bb28aec72" providerId="ADAL" clId="{0B58AA37-114D-4153-8C6F-A2031C95F78B}" dt="2024-11-14T14:20:56.402" v="407" actId="478"/>
          <ac:picMkLst>
            <pc:docMk/>
            <pc:sldMk cId="0" sldId="269"/>
            <ac:picMk id="313" creationId="{00000000-0000-0000-0000-000000000000}"/>
          </ac:picMkLst>
        </pc:picChg>
        <pc:picChg chg="del">
          <ac:chgData name="Young, Mai" userId="b81367ea-804f-4642-9920-743bb28aec72" providerId="ADAL" clId="{0B58AA37-114D-4153-8C6F-A2031C95F78B}" dt="2024-11-14T14:20:55.355" v="406" actId="478"/>
          <ac:picMkLst>
            <pc:docMk/>
            <pc:sldMk cId="0" sldId="269"/>
            <ac:picMk id="314" creationId="{00000000-0000-0000-0000-000000000000}"/>
          </ac:picMkLst>
        </pc:picChg>
        <pc:picChg chg="mod">
          <ac:chgData name="Young, Mai" userId="b81367ea-804f-4642-9920-743bb28aec72" providerId="ADAL" clId="{0B58AA37-114D-4153-8C6F-A2031C95F78B}" dt="2024-11-14T14:22:21.088" v="448" actId="1035"/>
          <ac:picMkLst>
            <pc:docMk/>
            <pc:sldMk cId="0" sldId="269"/>
            <ac:picMk id="315" creationId="{00000000-0000-0000-0000-000000000000}"/>
          </ac:picMkLst>
        </pc:picChg>
      </pc:sldChg>
      <pc:sldChg chg="modSp del mod">
        <pc:chgData name="Young, Mai" userId="b81367ea-804f-4642-9920-743bb28aec72" providerId="ADAL" clId="{0B58AA37-114D-4153-8C6F-A2031C95F78B}" dt="2024-11-18T19:28:28.483" v="474" actId="47"/>
        <pc:sldMkLst>
          <pc:docMk/>
          <pc:sldMk cId="0" sldId="270"/>
        </pc:sldMkLst>
        <pc:spChg chg="mod">
          <ac:chgData name="Young, Mai" userId="b81367ea-804f-4642-9920-743bb28aec72" providerId="ADAL" clId="{0B58AA37-114D-4153-8C6F-A2031C95F78B}" dt="2024-11-18T19:28:21.457" v="472"/>
          <ac:spMkLst>
            <pc:docMk/>
            <pc:sldMk cId="0" sldId="270"/>
            <ac:spMk id="333" creationId="{00000000-0000-0000-0000-000000000000}"/>
          </ac:spMkLst>
        </pc:spChg>
      </pc:sldChg>
      <pc:sldChg chg="del">
        <pc:chgData name="Young, Mai" userId="b81367ea-804f-4642-9920-743bb28aec72" providerId="ADAL" clId="{0B58AA37-114D-4153-8C6F-A2031C95F78B}" dt="2024-11-18T19:29:08.833" v="478" actId="47"/>
        <pc:sldMkLst>
          <pc:docMk/>
          <pc:sldMk cId="0" sldId="271"/>
        </pc:sldMkLst>
      </pc:sldChg>
      <pc:sldChg chg="del">
        <pc:chgData name="Young, Mai" userId="b81367ea-804f-4642-9920-743bb28aec72" providerId="ADAL" clId="{0B58AA37-114D-4153-8C6F-A2031C95F78B}" dt="2024-11-18T19:29:23.316" v="481" actId="47"/>
        <pc:sldMkLst>
          <pc:docMk/>
          <pc:sldMk cId="0" sldId="272"/>
        </pc:sldMkLst>
      </pc:sldChg>
      <pc:sldChg chg="modSp mod">
        <pc:chgData name="Young, Mai" userId="b81367ea-804f-4642-9920-743bb28aec72" providerId="ADAL" clId="{0B58AA37-114D-4153-8C6F-A2031C95F78B}" dt="2024-11-18T20:11:07.626" v="1056" actId="1038"/>
        <pc:sldMkLst>
          <pc:docMk/>
          <pc:sldMk cId="0" sldId="273"/>
        </pc:sldMkLst>
        <pc:spChg chg="mod">
          <ac:chgData name="Young, Mai" userId="b81367ea-804f-4642-9920-743bb28aec72" providerId="ADAL" clId="{0B58AA37-114D-4153-8C6F-A2031C95F78B}" dt="2024-11-18T19:29:38.999" v="483" actId="113"/>
          <ac:spMkLst>
            <pc:docMk/>
            <pc:sldMk cId="0" sldId="273"/>
            <ac:spMk id="444" creationId="{00000000-0000-0000-0000-000000000000}"/>
          </ac:spMkLst>
        </pc:spChg>
        <pc:spChg chg="mod">
          <ac:chgData name="Young, Mai" userId="b81367ea-804f-4642-9920-743bb28aec72" providerId="ADAL" clId="{0B58AA37-114D-4153-8C6F-A2031C95F78B}" dt="2024-11-18T20:10:59.216" v="1043" actId="1037"/>
          <ac:spMkLst>
            <pc:docMk/>
            <pc:sldMk cId="0" sldId="273"/>
            <ac:spMk id="452" creationId="{00000000-0000-0000-0000-000000000000}"/>
          </ac:spMkLst>
        </pc:spChg>
        <pc:spChg chg="mod">
          <ac:chgData name="Young, Mai" userId="b81367ea-804f-4642-9920-743bb28aec72" providerId="ADAL" clId="{0B58AA37-114D-4153-8C6F-A2031C95F78B}" dt="2024-11-18T20:10:53.913" v="1030" actId="1037"/>
          <ac:spMkLst>
            <pc:docMk/>
            <pc:sldMk cId="0" sldId="273"/>
            <ac:spMk id="453" creationId="{00000000-0000-0000-0000-000000000000}"/>
          </ac:spMkLst>
        </pc:spChg>
        <pc:spChg chg="mod">
          <ac:chgData name="Young, Mai" userId="b81367ea-804f-4642-9920-743bb28aec72" providerId="ADAL" clId="{0B58AA37-114D-4153-8C6F-A2031C95F78B}" dt="2024-11-18T20:11:07.626" v="1056" actId="1038"/>
          <ac:spMkLst>
            <pc:docMk/>
            <pc:sldMk cId="0" sldId="273"/>
            <ac:spMk id="454" creationId="{00000000-0000-0000-0000-000000000000}"/>
          </ac:spMkLst>
        </pc:spChg>
        <pc:picChg chg="mod">
          <ac:chgData name="Young, Mai" userId="b81367ea-804f-4642-9920-743bb28aec72" providerId="ADAL" clId="{0B58AA37-114D-4153-8C6F-A2031C95F78B}" dt="2024-11-18T20:10:46.658" v="1022" actId="14100"/>
          <ac:picMkLst>
            <pc:docMk/>
            <pc:sldMk cId="0" sldId="273"/>
            <ac:picMk id="14338" creationId="{DEBA7B32-AB82-492A-B141-FC69E6B3E081}"/>
          </ac:picMkLst>
        </pc:picChg>
        <pc:picChg chg="mod">
          <ac:chgData name="Young, Mai" userId="b81367ea-804f-4642-9920-743bb28aec72" providerId="ADAL" clId="{0B58AA37-114D-4153-8C6F-A2031C95F78B}" dt="2024-11-18T20:10:48.970" v="1023" actId="14100"/>
          <ac:picMkLst>
            <pc:docMk/>
            <pc:sldMk cId="0" sldId="273"/>
            <ac:picMk id="14339" creationId="{45DCD74F-7FBE-4166-8F22-43AAB9AE9683}"/>
          </ac:picMkLst>
        </pc:picChg>
      </pc:sldChg>
      <pc:sldChg chg="modSp mod">
        <pc:chgData name="Young, Mai" userId="b81367ea-804f-4642-9920-743bb28aec72" providerId="ADAL" clId="{0B58AA37-114D-4153-8C6F-A2031C95F78B}" dt="2024-11-18T19:30:05.938" v="485" actId="113"/>
        <pc:sldMkLst>
          <pc:docMk/>
          <pc:sldMk cId="0" sldId="274"/>
        </pc:sldMkLst>
        <pc:spChg chg="mod">
          <ac:chgData name="Young, Mai" userId="b81367ea-804f-4642-9920-743bb28aec72" providerId="ADAL" clId="{0B58AA37-114D-4153-8C6F-A2031C95F78B}" dt="2024-11-18T19:30:05.938" v="485" actId="113"/>
          <ac:spMkLst>
            <pc:docMk/>
            <pc:sldMk cId="0" sldId="274"/>
            <ac:spMk id="466" creationId="{00000000-0000-0000-0000-000000000000}"/>
          </ac:spMkLst>
        </pc:spChg>
      </pc:sldChg>
      <pc:sldChg chg="modSp mod">
        <pc:chgData name="Young, Mai" userId="b81367ea-804f-4642-9920-743bb28aec72" providerId="ADAL" clId="{0B58AA37-114D-4153-8C6F-A2031C95F78B}" dt="2024-11-18T19:30:12.256" v="486" actId="113"/>
        <pc:sldMkLst>
          <pc:docMk/>
          <pc:sldMk cId="0" sldId="275"/>
        </pc:sldMkLst>
        <pc:spChg chg="mod">
          <ac:chgData name="Young, Mai" userId="b81367ea-804f-4642-9920-743bb28aec72" providerId="ADAL" clId="{0B58AA37-114D-4153-8C6F-A2031C95F78B}" dt="2024-11-18T19:30:12.256" v="486" actId="113"/>
          <ac:spMkLst>
            <pc:docMk/>
            <pc:sldMk cId="0" sldId="275"/>
            <ac:spMk id="484" creationId="{00000000-0000-0000-0000-000000000000}"/>
          </ac:spMkLst>
        </pc:spChg>
      </pc:sldChg>
      <pc:sldChg chg="delSp modSp mod">
        <pc:chgData name="Young, Mai" userId="b81367ea-804f-4642-9920-743bb28aec72" providerId="ADAL" clId="{0B58AA37-114D-4153-8C6F-A2031C95F78B}" dt="2024-11-18T19:30:33.978" v="488" actId="478"/>
        <pc:sldMkLst>
          <pc:docMk/>
          <pc:sldMk cId="0" sldId="277"/>
        </pc:sldMkLst>
        <pc:spChg chg="mod">
          <ac:chgData name="Young, Mai" userId="b81367ea-804f-4642-9920-743bb28aec72" providerId="ADAL" clId="{0B58AA37-114D-4153-8C6F-A2031C95F78B}" dt="2024-11-18T19:30:23.055" v="487" actId="113"/>
          <ac:spMkLst>
            <pc:docMk/>
            <pc:sldMk cId="0" sldId="277"/>
            <ac:spMk id="522" creationId="{00000000-0000-0000-0000-000000000000}"/>
          </ac:spMkLst>
        </pc:spChg>
        <pc:spChg chg="del">
          <ac:chgData name="Young, Mai" userId="b81367ea-804f-4642-9920-743bb28aec72" providerId="ADAL" clId="{0B58AA37-114D-4153-8C6F-A2031C95F78B}" dt="2024-11-18T19:30:33.978" v="488" actId="478"/>
          <ac:spMkLst>
            <pc:docMk/>
            <pc:sldMk cId="0" sldId="277"/>
            <ac:spMk id="526" creationId="{00000000-0000-0000-0000-000000000000}"/>
          </ac:spMkLst>
        </pc:spChg>
      </pc:sldChg>
      <pc:sldChg chg="addSp delSp modSp mod">
        <pc:chgData name="Young, Mai" userId="b81367ea-804f-4642-9920-743bb28aec72" providerId="ADAL" clId="{0B58AA37-114D-4153-8C6F-A2031C95F78B}" dt="2024-11-18T20:03:36.545" v="965" actId="14100"/>
        <pc:sldMkLst>
          <pc:docMk/>
          <pc:sldMk cId="0" sldId="278"/>
        </pc:sldMkLst>
        <pc:spChg chg="add mod">
          <ac:chgData name="Young, Mai" userId="b81367ea-804f-4642-9920-743bb28aec72" providerId="ADAL" clId="{0B58AA37-114D-4153-8C6F-A2031C95F78B}" dt="2024-11-18T20:02:12.291" v="953" actId="1035"/>
          <ac:spMkLst>
            <pc:docMk/>
            <pc:sldMk cId="0" sldId="278"/>
            <ac:spMk id="2" creationId="{987204CE-C151-D815-4D95-54AE7E55F901}"/>
          </ac:spMkLst>
        </pc:spChg>
        <pc:spChg chg="add mod">
          <ac:chgData name="Young, Mai" userId="b81367ea-804f-4642-9920-743bb28aec72" providerId="ADAL" clId="{0B58AA37-114D-4153-8C6F-A2031C95F78B}" dt="2024-11-18T19:32:52.768" v="537" actId="1582"/>
          <ac:spMkLst>
            <pc:docMk/>
            <pc:sldMk cId="0" sldId="278"/>
            <ac:spMk id="4" creationId="{2CEFC009-A510-5529-18BC-F64DCB41A706}"/>
          </ac:spMkLst>
        </pc:spChg>
        <pc:spChg chg="mod">
          <ac:chgData name="Young, Mai" userId="b81367ea-804f-4642-9920-743bb28aec72" providerId="ADAL" clId="{0B58AA37-114D-4153-8C6F-A2031C95F78B}" dt="2024-11-18T19:30:44.087" v="490" actId="113"/>
          <ac:spMkLst>
            <pc:docMk/>
            <pc:sldMk cId="0" sldId="278"/>
            <ac:spMk id="541" creationId="{00000000-0000-0000-0000-000000000000}"/>
          </ac:spMkLst>
        </pc:spChg>
        <pc:spChg chg="del mod">
          <ac:chgData name="Young, Mai" userId="b81367ea-804f-4642-9920-743bb28aec72" providerId="ADAL" clId="{0B58AA37-114D-4153-8C6F-A2031C95F78B}" dt="2024-11-18T20:03:21.875" v="964" actId="478"/>
          <ac:spMkLst>
            <pc:docMk/>
            <pc:sldMk cId="0" sldId="278"/>
            <ac:spMk id="547" creationId="{00000000-0000-0000-0000-000000000000}"/>
          </ac:spMkLst>
        </pc:spChg>
        <pc:spChg chg="del mod">
          <ac:chgData name="Young, Mai" userId="b81367ea-804f-4642-9920-743bb28aec72" providerId="ADAL" clId="{0B58AA37-114D-4153-8C6F-A2031C95F78B}" dt="2024-11-18T19:32:03.852" v="508" actId="478"/>
          <ac:spMkLst>
            <pc:docMk/>
            <pc:sldMk cId="0" sldId="278"/>
            <ac:spMk id="548" creationId="{00000000-0000-0000-0000-000000000000}"/>
          </ac:spMkLst>
        </pc:spChg>
        <pc:spChg chg="mod">
          <ac:chgData name="Young, Mai" userId="b81367ea-804f-4642-9920-743bb28aec72" providerId="ADAL" clId="{0B58AA37-114D-4153-8C6F-A2031C95F78B}" dt="2024-11-18T19:31:58.690" v="506" actId="14100"/>
          <ac:spMkLst>
            <pc:docMk/>
            <pc:sldMk cId="0" sldId="278"/>
            <ac:spMk id="549" creationId="{00000000-0000-0000-0000-000000000000}"/>
          </ac:spMkLst>
        </pc:spChg>
        <pc:spChg chg="del">
          <ac:chgData name="Young, Mai" userId="b81367ea-804f-4642-9920-743bb28aec72" providerId="ADAL" clId="{0B58AA37-114D-4153-8C6F-A2031C95F78B}" dt="2024-11-18T19:32:04.838" v="509" actId="478"/>
          <ac:spMkLst>
            <pc:docMk/>
            <pc:sldMk cId="0" sldId="278"/>
            <ac:spMk id="552" creationId="{00000000-0000-0000-0000-000000000000}"/>
          </ac:spMkLst>
        </pc:spChg>
        <pc:picChg chg="add mod ord">
          <ac:chgData name="Young, Mai" userId="b81367ea-804f-4642-9920-743bb28aec72" providerId="ADAL" clId="{0B58AA37-114D-4153-8C6F-A2031C95F78B}" dt="2024-11-18T20:03:36.545" v="965" actId="14100"/>
          <ac:picMkLst>
            <pc:docMk/>
            <pc:sldMk cId="0" sldId="278"/>
            <ac:picMk id="6" creationId="{864C1AFC-4802-3434-8C79-1404EBCCEEB5}"/>
          </ac:picMkLst>
        </pc:picChg>
        <pc:picChg chg="del">
          <ac:chgData name="Young, Mai" userId="b81367ea-804f-4642-9920-743bb28aec72" providerId="ADAL" clId="{0B58AA37-114D-4153-8C6F-A2031C95F78B}" dt="2024-11-18T19:31:30.486" v="498" actId="478"/>
          <ac:picMkLst>
            <pc:docMk/>
            <pc:sldMk cId="0" sldId="278"/>
            <ac:picMk id="536" creationId="{00000000-0000-0000-0000-000000000000}"/>
          </ac:picMkLst>
        </pc:picChg>
        <pc:picChg chg="add mod">
          <ac:chgData name="Young, Mai" userId="b81367ea-804f-4642-9920-743bb28aec72" providerId="ADAL" clId="{0B58AA37-114D-4153-8C6F-A2031C95F78B}" dt="2024-11-18T19:31:48.407" v="504" actId="167"/>
          <ac:picMkLst>
            <pc:docMk/>
            <pc:sldMk cId="0" sldId="278"/>
            <ac:picMk id="2050" creationId="{61B2FFC4-C214-3A3C-184C-358C0E41F252}"/>
          </ac:picMkLst>
        </pc:picChg>
        <pc:picChg chg="del">
          <ac:chgData name="Young, Mai" userId="b81367ea-804f-4642-9920-743bb28aec72" providerId="ADAL" clId="{0B58AA37-114D-4153-8C6F-A2031C95F78B}" dt="2024-11-18T20:02:55.078" v="954" actId="478"/>
          <ac:picMkLst>
            <pc:docMk/>
            <pc:sldMk cId="0" sldId="278"/>
            <ac:picMk id="17410" creationId="{6498B8BF-1B5B-4579-83B6-CA1F5A36A419}"/>
          </ac:picMkLst>
        </pc:picChg>
      </pc:sldChg>
      <pc:sldChg chg="addSp delSp modSp mod">
        <pc:chgData name="Young, Mai" userId="b81367ea-804f-4642-9920-743bb28aec72" providerId="ADAL" clId="{0B58AA37-114D-4153-8C6F-A2031C95F78B}" dt="2024-11-18T20:01:40.493" v="947" actId="478"/>
        <pc:sldMkLst>
          <pc:docMk/>
          <pc:sldMk cId="0" sldId="279"/>
        </pc:sldMkLst>
        <pc:spChg chg="mod">
          <ac:chgData name="Young, Mai" userId="b81367ea-804f-4642-9920-743bb28aec72" providerId="ADAL" clId="{0B58AA37-114D-4153-8C6F-A2031C95F78B}" dt="2024-11-18T19:31:05.504" v="492" actId="113"/>
          <ac:spMkLst>
            <pc:docMk/>
            <pc:sldMk cId="0" sldId="279"/>
            <ac:spMk id="566" creationId="{00000000-0000-0000-0000-000000000000}"/>
          </ac:spMkLst>
        </pc:spChg>
        <pc:spChg chg="mod">
          <ac:chgData name="Young, Mai" userId="b81367ea-804f-4642-9920-743bb28aec72" providerId="ADAL" clId="{0B58AA37-114D-4153-8C6F-A2031C95F78B}" dt="2024-11-18T20:01:36.197" v="945" actId="1037"/>
          <ac:spMkLst>
            <pc:docMk/>
            <pc:sldMk cId="0" sldId="279"/>
            <ac:spMk id="571" creationId="{00000000-0000-0000-0000-000000000000}"/>
          </ac:spMkLst>
        </pc:spChg>
        <pc:spChg chg="del">
          <ac:chgData name="Young, Mai" userId="b81367ea-804f-4642-9920-743bb28aec72" providerId="ADAL" clId="{0B58AA37-114D-4153-8C6F-A2031C95F78B}" dt="2024-11-18T20:01:40.493" v="947" actId="478"/>
          <ac:spMkLst>
            <pc:docMk/>
            <pc:sldMk cId="0" sldId="279"/>
            <ac:spMk id="572" creationId="{00000000-0000-0000-0000-000000000000}"/>
          </ac:spMkLst>
        </pc:spChg>
        <pc:spChg chg="mod">
          <ac:chgData name="Young, Mai" userId="b81367ea-804f-4642-9920-743bb28aec72" providerId="ADAL" clId="{0B58AA37-114D-4153-8C6F-A2031C95F78B}" dt="2024-11-18T20:01:23.930" v="939" actId="14100"/>
          <ac:spMkLst>
            <pc:docMk/>
            <pc:sldMk cId="0" sldId="279"/>
            <ac:spMk id="573" creationId="{00000000-0000-0000-0000-000000000000}"/>
          </ac:spMkLst>
        </pc:spChg>
        <pc:spChg chg="del">
          <ac:chgData name="Young, Mai" userId="b81367ea-804f-4642-9920-743bb28aec72" providerId="ADAL" clId="{0B58AA37-114D-4153-8C6F-A2031C95F78B}" dt="2024-11-18T20:01:39.657" v="946" actId="478"/>
          <ac:spMkLst>
            <pc:docMk/>
            <pc:sldMk cId="0" sldId="279"/>
            <ac:spMk id="575" creationId="{00000000-0000-0000-0000-000000000000}"/>
          </ac:spMkLst>
        </pc:spChg>
        <pc:picChg chg="add mod ord modCrop">
          <ac:chgData name="Young, Mai" userId="b81367ea-804f-4642-9920-743bb28aec72" providerId="ADAL" clId="{0B58AA37-114D-4153-8C6F-A2031C95F78B}" dt="2024-11-18T20:01:16.507" v="936" actId="167"/>
          <ac:picMkLst>
            <pc:docMk/>
            <pc:sldMk cId="0" sldId="279"/>
            <ac:picMk id="4" creationId="{B7C0658E-D3B4-8CBC-7363-55363B10C515}"/>
          </ac:picMkLst>
        </pc:picChg>
        <pc:picChg chg="add del mod">
          <ac:chgData name="Young, Mai" userId="b81367ea-804f-4642-9920-743bb28aec72" providerId="ADAL" clId="{0B58AA37-114D-4153-8C6F-A2031C95F78B}" dt="2024-11-18T19:42:29.340" v="576" actId="21"/>
          <ac:picMkLst>
            <pc:docMk/>
            <pc:sldMk cId="0" sldId="279"/>
            <ac:picMk id="6" creationId="{9180FA30-3E25-2018-64CA-AB80E8C8C268}"/>
          </ac:picMkLst>
        </pc:picChg>
        <pc:picChg chg="add del mod">
          <ac:chgData name="Young, Mai" userId="b81367ea-804f-4642-9920-743bb28aec72" providerId="ADAL" clId="{0B58AA37-114D-4153-8C6F-A2031C95F78B}" dt="2024-11-18T19:44:28.912" v="583" actId="478"/>
          <ac:picMkLst>
            <pc:docMk/>
            <pc:sldMk cId="0" sldId="279"/>
            <ac:picMk id="7" creationId="{535A0C09-F5C3-A94D-FC5B-3BA74785EE13}"/>
          </ac:picMkLst>
        </pc:picChg>
        <pc:picChg chg="add mod ord modCrop">
          <ac:chgData name="Young, Mai" userId="b81367ea-804f-4642-9920-743bb28aec72" providerId="ADAL" clId="{0B58AA37-114D-4153-8C6F-A2031C95F78B}" dt="2024-11-18T20:01:18.465" v="937" actId="167"/>
          <ac:picMkLst>
            <pc:docMk/>
            <pc:sldMk cId="0" sldId="279"/>
            <ac:picMk id="8" creationId="{0CED316D-0744-A4B4-FCBD-C4346B85297A}"/>
          </ac:picMkLst>
        </pc:picChg>
        <pc:picChg chg="del">
          <ac:chgData name="Young, Mai" userId="b81367ea-804f-4642-9920-743bb28aec72" providerId="ADAL" clId="{0B58AA37-114D-4153-8C6F-A2031C95F78B}" dt="2024-11-18T20:00:57.044" v="929" actId="478"/>
          <ac:picMkLst>
            <pc:docMk/>
            <pc:sldMk cId="0" sldId="279"/>
            <ac:picMk id="557" creationId="{00000000-0000-0000-0000-000000000000}"/>
          </ac:picMkLst>
        </pc:picChg>
        <pc:picChg chg="del">
          <ac:chgData name="Young, Mai" userId="b81367ea-804f-4642-9920-743bb28aec72" providerId="ADAL" clId="{0B58AA37-114D-4153-8C6F-A2031C95F78B}" dt="2024-11-18T20:00:55.755" v="927" actId="478"/>
          <ac:picMkLst>
            <pc:docMk/>
            <pc:sldMk cId="0" sldId="279"/>
            <ac:picMk id="560" creationId="{00000000-0000-0000-0000-000000000000}"/>
          </ac:picMkLst>
        </pc:picChg>
        <pc:picChg chg="del">
          <ac:chgData name="Young, Mai" userId="b81367ea-804f-4642-9920-743bb28aec72" providerId="ADAL" clId="{0B58AA37-114D-4153-8C6F-A2031C95F78B}" dt="2024-11-18T20:00:53.530" v="925" actId="478"/>
          <ac:picMkLst>
            <pc:docMk/>
            <pc:sldMk cId="0" sldId="279"/>
            <ac:picMk id="561" creationId="{00000000-0000-0000-0000-000000000000}"/>
          </ac:picMkLst>
        </pc:picChg>
        <pc:picChg chg="add del mod">
          <ac:chgData name="Young, Mai" userId="b81367ea-804f-4642-9920-743bb28aec72" providerId="ADAL" clId="{0B58AA37-114D-4153-8C6F-A2031C95F78B}" dt="2024-11-18T19:43:35.675" v="581" actId="478"/>
          <ac:picMkLst>
            <pc:docMk/>
            <pc:sldMk cId="0" sldId="279"/>
            <ac:picMk id="3074" creationId="{45B5E756-5227-E02E-CE1C-F5D6601F199E}"/>
          </ac:picMkLst>
        </pc:picChg>
        <pc:cxnChg chg="del">
          <ac:chgData name="Young, Mai" userId="b81367ea-804f-4642-9920-743bb28aec72" providerId="ADAL" clId="{0B58AA37-114D-4153-8C6F-A2031C95F78B}" dt="2024-11-18T20:00:54.879" v="926" actId="478"/>
          <ac:cxnSpMkLst>
            <pc:docMk/>
            <pc:sldMk cId="0" sldId="279"/>
            <ac:cxnSpMk id="562" creationId="{00000000-0000-0000-0000-000000000000}"/>
          </ac:cxnSpMkLst>
        </pc:cxnChg>
        <pc:cxnChg chg="del">
          <ac:chgData name="Young, Mai" userId="b81367ea-804f-4642-9920-743bb28aec72" providerId="ADAL" clId="{0B58AA37-114D-4153-8C6F-A2031C95F78B}" dt="2024-11-18T20:00:56.599" v="928" actId="478"/>
          <ac:cxnSpMkLst>
            <pc:docMk/>
            <pc:sldMk cId="0" sldId="279"/>
            <ac:cxnSpMk id="574" creationId="{00000000-0000-0000-0000-000000000000}"/>
          </ac:cxnSpMkLst>
        </pc:cxnChg>
        <pc:cxnChg chg="del">
          <ac:chgData name="Young, Mai" userId="b81367ea-804f-4642-9920-743bb28aec72" providerId="ADAL" clId="{0B58AA37-114D-4153-8C6F-A2031C95F78B}" dt="2024-11-18T20:00:57.818" v="930" actId="478"/>
          <ac:cxnSpMkLst>
            <pc:docMk/>
            <pc:sldMk cId="0" sldId="279"/>
            <ac:cxnSpMk id="576" creationId="{00000000-0000-0000-0000-000000000000}"/>
          </ac:cxnSpMkLst>
        </pc:cxnChg>
      </pc:sldChg>
      <pc:sldChg chg="delSp modSp mod">
        <pc:chgData name="Young, Mai" userId="b81367ea-804f-4642-9920-743bb28aec72" providerId="ADAL" clId="{0B58AA37-114D-4153-8C6F-A2031C95F78B}" dt="2024-11-18T19:31:15.313" v="497" actId="478"/>
        <pc:sldMkLst>
          <pc:docMk/>
          <pc:sldMk cId="0" sldId="280"/>
        </pc:sldMkLst>
        <pc:spChg chg="mod">
          <ac:chgData name="Young, Mai" userId="b81367ea-804f-4642-9920-743bb28aec72" providerId="ADAL" clId="{0B58AA37-114D-4153-8C6F-A2031C95F78B}" dt="2024-11-18T19:31:09.996" v="493" actId="113"/>
          <ac:spMkLst>
            <pc:docMk/>
            <pc:sldMk cId="0" sldId="280"/>
            <ac:spMk id="587" creationId="{00000000-0000-0000-0000-000000000000}"/>
          </ac:spMkLst>
        </pc:spChg>
        <pc:spChg chg="del">
          <ac:chgData name="Young, Mai" userId="b81367ea-804f-4642-9920-743bb28aec72" providerId="ADAL" clId="{0B58AA37-114D-4153-8C6F-A2031C95F78B}" dt="2024-11-18T19:31:11.813" v="494" actId="478"/>
          <ac:spMkLst>
            <pc:docMk/>
            <pc:sldMk cId="0" sldId="280"/>
            <ac:spMk id="595" creationId="{00000000-0000-0000-0000-000000000000}"/>
          </ac:spMkLst>
        </pc:spChg>
        <pc:spChg chg="del">
          <ac:chgData name="Young, Mai" userId="b81367ea-804f-4642-9920-743bb28aec72" providerId="ADAL" clId="{0B58AA37-114D-4153-8C6F-A2031C95F78B}" dt="2024-11-18T19:31:13.492" v="495" actId="478"/>
          <ac:spMkLst>
            <pc:docMk/>
            <pc:sldMk cId="0" sldId="280"/>
            <ac:spMk id="596" creationId="{00000000-0000-0000-0000-000000000000}"/>
          </ac:spMkLst>
        </pc:spChg>
        <pc:spChg chg="del">
          <ac:chgData name="Young, Mai" userId="b81367ea-804f-4642-9920-743bb28aec72" providerId="ADAL" clId="{0B58AA37-114D-4153-8C6F-A2031C95F78B}" dt="2024-11-18T19:31:15.313" v="497" actId="478"/>
          <ac:spMkLst>
            <pc:docMk/>
            <pc:sldMk cId="0" sldId="280"/>
            <ac:spMk id="605" creationId="{00000000-0000-0000-0000-000000000000}"/>
          </ac:spMkLst>
        </pc:spChg>
        <pc:spChg chg="del">
          <ac:chgData name="Young, Mai" userId="b81367ea-804f-4642-9920-743bb28aec72" providerId="ADAL" clId="{0B58AA37-114D-4153-8C6F-A2031C95F78B}" dt="2024-11-18T19:31:14.305" v="496" actId="478"/>
          <ac:spMkLst>
            <pc:docMk/>
            <pc:sldMk cId="0" sldId="280"/>
            <ac:spMk id="606" creationId="{00000000-0000-0000-0000-000000000000}"/>
          </ac:spMkLst>
        </pc:spChg>
      </pc:sldChg>
      <pc:sldChg chg="addSp delSp modSp mod">
        <pc:chgData name="Young, Mai" userId="b81367ea-804f-4642-9920-743bb28aec72" providerId="ADAL" clId="{0B58AA37-114D-4153-8C6F-A2031C95F78B}" dt="2024-11-18T19:55:16.466" v="916" actId="1038"/>
        <pc:sldMkLst>
          <pc:docMk/>
          <pc:sldMk cId="0" sldId="281"/>
        </pc:sldMkLst>
        <pc:spChg chg="mod">
          <ac:chgData name="Young, Mai" userId="b81367ea-804f-4642-9920-743bb28aec72" providerId="ADAL" clId="{0B58AA37-114D-4153-8C6F-A2031C95F78B}" dt="2024-11-18T19:34:01.168" v="538" actId="113"/>
          <ac:spMkLst>
            <pc:docMk/>
            <pc:sldMk cId="0" sldId="281"/>
            <ac:spMk id="615" creationId="{00000000-0000-0000-0000-000000000000}"/>
          </ac:spMkLst>
        </pc:spChg>
        <pc:spChg chg="del mod">
          <ac:chgData name="Young, Mai" userId="b81367ea-804f-4642-9920-743bb28aec72" providerId="ADAL" clId="{0B58AA37-114D-4153-8C6F-A2031C95F78B}" dt="2024-11-18T19:54:51.334" v="898" actId="478"/>
          <ac:spMkLst>
            <pc:docMk/>
            <pc:sldMk cId="0" sldId="281"/>
            <ac:spMk id="622" creationId="{00000000-0000-0000-0000-000000000000}"/>
          </ac:spMkLst>
        </pc:spChg>
        <pc:spChg chg="mod">
          <ac:chgData name="Young, Mai" userId="b81367ea-804f-4642-9920-743bb28aec72" providerId="ADAL" clId="{0B58AA37-114D-4153-8C6F-A2031C95F78B}" dt="2024-11-18T19:55:16.466" v="916" actId="1038"/>
          <ac:spMkLst>
            <pc:docMk/>
            <pc:sldMk cId="0" sldId="281"/>
            <ac:spMk id="623" creationId="{00000000-0000-0000-0000-000000000000}"/>
          </ac:spMkLst>
        </pc:spChg>
        <pc:spChg chg="del">
          <ac:chgData name="Young, Mai" userId="b81367ea-804f-4642-9920-743bb28aec72" providerId="ADAL" clId="{0B58AA37-114D-4153-8C6F-A2031C95F78B}" dt="2024-11-18T19:54:37.766" v="893" actId="478"/>
          <ac:spMkLst>
            <pc:docMk/>
            <pc:sldMk cId="0" sldId="281"/>
            <ac:spMk id="624" creationId="{00000000-0000-0000-0000-000000000000}"/>
          </ac:spMkLst>
        </pc:spChg>
        <pc:picChg chg="add mod ord">
          <ac:chgData name="Young, Mai" userId="b81367ea-804f-4642-9920-743bb28aec72" providerId="ADAL" clId="{0B58AA37-114D-4153-8C6F-A2031C95F78B}" dt="2024-11-18T19:55:00.276" v="906" actId="1035"/>
          <ac:picMkLst>
            <pc:docMk/>
            <pc:sldMk cId="0" sldId="281"/>
            <ac:picMk id="3" creationId="{17476E01-069D-6438-8B14-E35AA4F00B2B}"/>
          </ac:picMkLst>
        </pc:picChg>
        <pc:picChg chg="add mod">
          <ac:chgData name="Young, Mai" userId="b81367ea-804f-4642-9920-743bb28aec72" providerId="ADAL" clId="{0B58AA37-114D-4153-8C6F-A2031C95F78B}" dt="2024-11-18T19:55:01.558" v="911" actId="1035"/>
          <ac:picMkLst>
            <pc:docMk/>
            <pc:sldMk cId="0" sldId="281"/>
            <ac:picMk id="5" creationId="{A2A61344-27FA-0F2A-0BA0-5AB1B5EDB422}"/>
          </ac:picMkLst>
        </pc:picChg>
        <pc:picChg chg="del">
          <ac:chgData name="Young, Mai" userId="b81367ea-804f-4642-9920-743bb28aec72" providerId="ADAL" clId="{0B58AA37-114D-4153-8C6F-A2031C95F78B}" dt="2024-11-18T19:54:35.381" v="891" actId="478"/>
          <ac:picMkLst>
            <pc:docMk/>
            <pc:sldMk cId="0" sldId="281"/>
            <ac:picMk id="611" creationId="{00000000-0000-0000-0000-000000000000}"/>
          </ac:picMkLst>
        </pc:picChg>
        <pc:picChg chg="del">
          <ac:chgData name="Young, Mai" userId="b81367ea-804f-4642-9920-743bb28aec72" providerId="ADAL" clId="{0B58AA37-114D-4153-8C6F-A2031C95F78B}" dt="2024-11-18T19:54:34.821" v="890" actId="478"/>
          <ac:picMkLst>
            <pc:docMk/>
            <pc:sldMk cId="0" sldId="281"/>
            <ac:picMk id="612" creationId="{00000000-0000-0000-0000-000000000000}"/>
          </ac:picMkLst>
        </pc:picChg>
        <pc:picChg chg="del">
          <ac:chgData name="Young, Mai" userId="b81367ea-804f-4642-9920-743bb28aec72" providerId="ADAL" clId="{0B58AA37-114D-4153-8C6F-A2031C95F78B}" dt="2024-11-18T19:54:33.229" v="888" actId="478"/>
          <ac:picMkLst>
            <pc:docMk/>
            <pc:sldMk cId="0" sldId="281"/>
            <ac:picMk id="613" creationId="{00000000-0000-0000-0000-000000000000}"/>
          </ac:picMkLst>
        </pc:picChg>
        <pc:picChg chg="del mod">
          <ac:chgData name="Young, Mai" userId="b81367ea-804f-4642-9920-743bb28aec72" providerId="ADAL" clId="{0B58AA37-114D-4153-8C6F-A2031C95F78B}" dt="2024-11-18T19:54:31.792" v="886" actId="478"/>
          <ac:picMkLst>
            <pc:docMk/>
            <pc:sldMk cId="0" sldId="281"/>
            <ac:picMk id="614" creationId="{00000000-0000-0000-0000-000000000000}"/>
          </ac:picMkLst>
        </pc:picChg>
        <pc:cxnChg chg="del">
          <ac:chgData name="Young, Mai" userId="b81367ea-804f-4642-9920-743bb28aec72" providerId="ADAL" clId="{0B58AA37-114D-4153-8C6F-A2031C95F78B}" dt="2024-11-18T19:54:34.406" v="889" actId="478"/>
          <ac:cxnSpMkLst>
            <pc:docMk/>
            <pc:sldMk cId="0" sldId="281"/>
            <ac:cxnSpMk id="625" creationId="{00000000-0000-0000-0000-000000000000}"/>
          </ac:cxnSpMkLst>
        </pc:cxnChg>
        <pc:cxnChg chg="del">
          <ac:chgData name="Young, Mai" userId="b81367ea-804f-4642-9920-743bb28aec72" providerId="ADAL" clId="{0B58AA37-114D-4153-8C6F-A2031C95F78B}" dt="2024-11-18T19:54:36.161" v="892" actId="478"/>
          <ac:cxnSpMkLst>
            <pc:docMk/>
            <pc:sldMk cId="0" sldId="281"/>
            <ac:cxnSpMk id="626" creationId="{00000000-0000-0000-0000-000000000000}"/>
          </ac:cxnSpMkLst>
        </pc:cxnChg>
        <pc:cxnChg chg="del">
          <ac:chgData name="Young, Mai" userId="b81367ea-804f-4642-9920-743bb28aec72" providerId="ADAL" clId="{0B58AA37-114D-4153-8C6F-A2031C95F78B}" dt="2024-11-18T19:54:32.352" v="887" actId="478"/>
          <ac:cxnSpMkLst>
            <pc:docMk/>
            <pc:sldMk cId="0" sldId="281"/>
            <ac:cxnSpMk id="627" creationId="{00000000-0000-0000-0000-000000000000}"/>
          </ac:cxnSpMkLst>
        </pc:cxnChg>
      </pc:sldChg>
      <pc:sldChg chg="addSp delSp modSp mod">
        <pc:chgData name="Young, Mai" userId="b81367ea-804f-4642-9920-743bb28aec72" providerId="ADAL" clId="{0B58AA37-114D-4153-8C6F-A2031C95F78B}" dt="2024-11-18T19:55:37.450" v="920" actId="1582"/>
        <pc:sldMkLst>
          <pc:docMk/>
          <pc:sldMk cId="0" sldId="282"/>
        </pc:sldMkLst>
        <pc:spChg chg="add mod">
          <ac:chgData name="Young, Mai" userId="b81367ea-804f-4642-9920-743bb28aec72" providerId="ADAL" clId="{0B58AA37-114D-4153-8C6F-A2031C95F78B}" dt="2024-11-18T19:55:37.450" v="920" actId="1582"/>
          <ac:spMkLst>
            <pc:docMk/>
            <pc:sldMk cId="0" sldId="282"/>
            <ac:spMk id="8" creationId="{9E69F74B-10E7-1743-A56D-D570B4C5CA6A}"/>
          </ac:spMkLst>
        </pc:spChg>
        <pc:spChg chg="mod">
          <ac:chgData name="Young, Mai" userId="b81367ea-804f-4642-9920-743bb28aec72" providerId="ADAL" clId="{0B58AA37-114D-4153-8C6F-A2031C95F78B}" dt="2024-11-18T19:34:05.392" v="539" actId="113"/>
          <ac:spMkLst>
            <pc:docMk/>
            <pc:sldMk cId="0" sldId="282"/>
            <ac:spMk id="634" creationId="{00000000-0000-0000-0000-000000000000}"/>
          </ac:spMkLst>
        </pc:spChg>
        <pc:spChg chg="del">
          <ac:chgData name="Young, Mai" userId="b81367ea-804f-4642-9920-743bb28aec72" providerId="ADAL" clId="{0B58AA37-114D-4153-8C6F-A2031C95F78B}" dt="2024-11-18T19:53:40.897" v="861" actId="478"/>
          <ac:spMkLst>
            <pc:docMk/>
            <pc:sldMk cId="0" sldId="282"/>
            <ac:spMk id="644" creationId="{00000000-0000-0000-0000-000000000000}"/>
          </ac:spMkLst>
        </pc:spChg>
        <pc:spChg chg="del">
          <ac:chgData name="Young, Mai" userId="b81367ea-804f-4642-9920-743bb28aec72" providerId="ADAL" clId="{0B58AA37-114D-4153-8C6F-A2031C95F78B}" dt="2024-11-18T19:53:37.378" v="855" actId="478"/>
          <ac:spMkLst>
            <pc:docMk/>
            <pc:sldMk cId="0" sldId="282"/>
            <ac:spMk id="649" creationId="{00000000-0000-0000-0000-000000000000}"/>
          </ac:spMkLst>
        </pc:spChg>
        <pc:picChg chg="add mod">
          <ac:chgData name="Young, Mai" userId="b81367ea-804f-4642-9920-743bb28aec72" providerId="ADAL" clId="{0B58AA37-114D-4153-8C6F-A2031C95F78B}" dt="2024-11-18T19:54:03.686" v="874" actId="1035"/>
          <ac:picMkLst>
            <pc:docMk/>
            <pc:sldMk cId="0" sldId="282"/>
            <ac:picMk id="3" creationId="{269CFC55-1E69-EF0D-FC09-069125B761DE}"/>
          </ac:picMkLst>
        </pc:picChg>
        <pc:picChg chg="add del mod">
          <ac:chgData name="Young, Mai" userId="b81367ea-804f-4642-9920-743bb28aec72" providerId="ADAL" clId="{0B58AA37-114D-4153-8C6F-A2031C95F78B}" dt="2024-11-18T19:52:17.667" v="845" actId="478"/>
          <ac:picMkLst>
            <pc:docMk/>
            <pc:sldMk cId="0" sldId="282"/>
            <ac:picMk id="5" creationId="{62130CDE-4F26-6808-3CF1-51B29734DBA2}"/>
          </ac:picMkLst>
        </pc:picChg>
        <pc:picChg chg="add mod">
          <ac:chgData name="Young, Mai" userId="b81367ea-804f-4642-9920-743bb28aec72" providerId="ADAL" clId="{0B58AA37-114D-4153-8C6F-A2031C95F78B}" dt="2024-11-18T19:54:04.587" v="878" actId="1035"/>
          <ac:picMkLst>
            <pc:docMk/>
            <pc:sldMk cId="0" sldId="282"/>
            <ac:picMk id="7" creationId="{587BE5AF-55FC-31DD-BBBB-5B8B47ED09F6}"/>
          </ac:picMkLst>
        </pc:picChg>
        <pc:picChg chg="del">
          <ac:chgData name="Young, Mai" userId="b81367ea-804f-4642-9920-743bb28aec72" providerId="ADAL" clId="{0B58AA37-114D-4153-8C6F-A2031C95F78B}" dt="2024-11-18T19:53:39.472" v="859" actId="478"/>
          <ac:picMkLst>
            <pc:docMk/>
            <pc:sldMk cId="0" sldId="282"/>
            <ac:picMk id="632" creationId="{00000000-0000-0000-0000-000000000000}"/>
          </ac:picMkLst>
        </pc:picChg>
        <pc:picChg chg="del">
          <ac:chgData name="Young, Mai" userId="b81367ea-804f-4642-9920-743bb28aec72" providerId="ADAL" clId="{0B58AA37-114D-4153-8C6F-A2031C95F78B}" dt="2024-11-18T19:53:35.618" v="852" actId="478"/>
          <ac:picMkLst>
            <pc:docMk/>
            <pc:sldMk cId="0" sldId="282"/>
            <ac:picMk id="633" creationId="{00000000-0000-0000-0000-000000000000}"/>
          </ac:picMkLst>
        </pc:picChg>
        <pc:picChg chg="del">
          <ac:chgData name="Young, Mai" userId="b81367ea-804f-4642-9920-743bb28aec72" providerId="ADAL" clId="{0B58AA37-114D-4153-8C6F-A2031C95F78B}" dt="2024-11-18T19:53:38.898" v="858" actId="478"/>
          <ac:picMkLst>
            <pc:docMk/>
            <pc:sldMk cId="0" sldId="282"/>
            <ac:picMk id="645" creationId="{00000000-0000-0000-0000-000000000000}"/>
          </ac:picMkLst>
        </pc:picChg>
        <pc:picChg chg="del">
          <ac:chgData name="Young, Mai" userId="b81367ea-804f-4642-9920-743bb28aec72" providerId="ADAL" clId="{0B58AA37-114D-4153-8C6F-A2031C95F78B}" dt="2024-11-18T19:53:36.922" v="854" actId="478"/>
          <ac:picMkLst>
            <pc:docMk/>
            <pc:sldMk cId="0" sldId="282"/>
            <ac:picMk id="646" creationId="{00000000-0000-0000-0000-000000000000}"/>
          </ac:picMkLst>
        </pc:picChg>
        <pc:picChg chg="del">
          <ac:chgData name="Young, Mai" userId="b81367ea-804f-4642-9920-743bb28aec72" providerId="ADAL" clId="{0B58AA37-114D-4153-8C6F-A2031C95F78B}" dt="2024-11-18T19:53:36.452" v="853" actId="478"/>
          <ac:picMkLst>
            <pc:docMk/>
            <pc:sldMk cId="0" sldId="282"/>
            <ac:picMk id="647" creationId="{00000000-0000-0000-0000-000000000000}"/>
          </ac:picMkLst>
        </pc:picChg>
        <pc:picChg chg="del">
          <ac:chgData name="Young, Mai" userId="b81367ea-804f-4642-9920-743bb28aec72" providerId="ADAL" clId="{0B58AA37-114D-4153-8C6F-A2031C95F78B}" dt="2024-11-18T19:53:38.447" v="857" actId="478"/>
          <ac:picMkLst>
            <pc:docMk/>
            <pc:sldMk cId="0" sldId="282"/>
            <ac:picMk id="648" creationId="{00000000-0000-0000-0000-000000000000}"/>
          </ac:picMkLst>
        </pc:picChg>
        <pc:cxnChg chg="del">
          <ac:chgData name="Young, Mai" userId="b81367ea-804f-4642-9920-743bb28aec72" providerId="ADAL" clId="{0B58AA37-114D-4153-8C6F-A2031C95F78B}" dt="2024-11-18T19:53:37.993" v="856" actId="478"/>
          <ac:cxnSpMkLst>
            <pc:docMk/>
            <pc:sldMk cId="0" sldId="282"/>
            <ac:cxnSpMk id="641" creationId="{00000000-0000-0000-0000-000000000000}"/>
          </ac:cxnSpMkLst>
        </pc:cxnChg>
        <pc:cxnChg chg="del">
          <ac:chgData name="Young, Mai" userId="b81367ea-804f-4642-9920-743bb28aec72" providerId="ADAL" clId="{0B58AA37-114D-4153-8C6F-A2031C95F78B}" dt="2024-11-18T19:53:41.696" v="862" actId="478"/>
          <ac:cxnSpMkLst>
            <pc:docMk/>
            <pc:sldMk cId="0" sldId="282"/>
            <ac:cxnSpMk id="642" creationId="{00000000-0000-0000-0000-000000000000}"/>
          </ac:cxnSpMkLst>
        </pc:cxnChg>
        <pc:cxnChg chg="del">
          <ac:chgData name="Young, Mai" userId="b81367ea-804f-4642-9920-743bb28aec72" providerId="ADAL" clId="{0B58AA37-114D-4153-8C6F-A2031C95F78B}" dt="2024-11-18T19:53:40.470" v="860" actId="478"/>
          <ac:cxnSpMkLst>
            <pc:docMk/>
            <pc:sldMk cId="0" sldId="282"/>
            <ac:cxnSpMk id="643" creationId="{00000000-0000-0000-0000-000000000000}"/>
          </ac:cxnSpMkLst>
        </pc:cxnChg>
      </pc:sldChg>
      <pc:sldChg chg="modSp mod">
        <pc:chgData name="Young, Mai" userId="b81367ea-804f-4642-9920-743bb28aec72" providerId="ADAL" clId="{0B58AA37-114D-4153-8C6F-A2031C95F78B}" dt="2024-11-18T19:54:13.525" v="882" actId="1037"/>
        <pc:sldMkLst>
          <pc:docMk/>
          <pc:sldMk cId="0" sldId="283"/>
        </pc:sldMkLst>
        <pc:spChg chg="mod">
          <ac:chgData name="Young, Mai" userId="b81367ea-804f-4642-9920-743bb28aec72" providerId="ADAL" clId="{0B58AA37-114D-4153-8C6F-A2031C95F78B}" dt="2024-11-18T19:34:09.359" v="540" actId="113"/>
          <ac:spMkLst>
            <pc:docMk/>
            <pc:sldMk cId="0" sldId="283"/>
            <ac:spMk id="655" creationId="{00000000-0000-0000-0000-000000000000}"/>
          </ac:spMkLst>
        </pc:spChg>
        <pc:spChg chg="mod">
          <ac:chgData name="Young, Mai" userId="b81367ea-804f-4642-9920-743bb28aec72" providerId="ADAL" clId="{0B58AA37-114D-4153-8C6F-A2031C95F78B}" dt="2024-11-18T19:54:11.418" v="881" actId="1037"/>
          <ac:spMkLst>
            <pc:docMk/>
            <pc:sldMk cId="0" sldId="283"/>
            <ac:spMk id="664" creationId="{00000000-0000-0000-0000-000000000000}"/>
          </ac:spMkLst>
        </pc:spChg>
        <pc:spChg chg="mod">
          <ac:chgData name="Young, Mai" userId="b81367ea-804f-4642-9920-743bb28aec72" providerId="ADAL" clId="{0B58AA37-114D-4153-8C6F-A2031C95F78B}" dt="2024-11-18T19:54:13.525" v="882" actId="1037"/>
          <ac:spMkLst>
            <pc:docMk/>
            <pc:sldMk cId="0" sldId="283"/>
            <ac:spMk id="667" creationId="{00000000-0000-0000-0000-000000000000}"/>
          </ac:spMkLst>
        </pc:spChg>
      </pc:sldChg>
      <pc:sldChg chg="addSp delSp modSp mod">
        <pc:chgData name="Young, Mai" userId="b81367ea-804f-4642-9920-743bb28aec72" providerId="ADAL" clId="{0B58AA37-114D-4153-8C6F-A2031C95F78B}" dt="2024-11-18T19:51:54.416" v="844" actId="1036"/>
        <pc:sldMkLst>
          <pc:docMk/>
          <pc:sldMk cId="0" sldId="284"/>
        </pc:sldMkLst>
        <pc:spChg chg="mod">
          <ac:chgData name="Young, Mai" userId="b81367ea-804f-4642-9920-743bb28aec72" providerId="ADAL" clId="{0B58AA37-114D-4153-8C6F-A2031C95F78B}" dt="2024-11-18T19:50:08.118" v="795" actId="20577"/>
          <ac:spMkLst>
            <pc:docMk/>
            <pc:sldMk cId="0" sldId="284"/>
            <ac:spMk id="673" creationId="{00000000-0000-0000-0000-000000000000}"/>
          </ac:spMkLst>
        </pc:spChg>
        <pc:spChg chg="del">
          <ac:chgData name="Young, Mai" userId="b81367ea-804f-4642-9920-743bb28aec72" providerId="ADAL" clId="{0B58AA37-114D-4153-8C6F-A2031C95F78B}" dt="2024-11-18T19:51:37.136" v="830" actId="478"/>
          <ac:spMkLst>
            <pc:docMk/>
            <pc:sldMk cId="0" sldId="284"/>
            <ac:spMk id="679" creationId="{00000000-0000-0000-0000-000000000000}"/>
          </ac:spMkLst>
        </pc:spChg>
        <pc:spChg chg="mod">
          <ac:chgData name="Young, Mai" userId="b81367ea-804f-4642-9920-743bb28aec72" providerId="ADAL" clId="{0B58AA37-114D-4153-8C6F-A2031C95F78B}" dt="2024-11-18T19:51:54.416" v="844" actId="1036"/>
          <ac:spMkLst>
            <pc:docMk/>
            <pc:sldMk cId="0" sldId="284"/>
            <ac:spMk id="683" creationId="{00000000-0000-0000-0000-000000000000}"/>
          </ac:spMkLst>
        </pc:spChg>
        <pc:spChg chg="mod">
          <ac:chgData name="Young, Mai" userId="b81367ea-804f-4642-9920-743bb28aec72" providerId="ADAL" clId="{0B58AA37-114D-4153-8C6F-A2031C95F78B}" dt="2024-11-18T19:51:45.583" v="837" actId="1035"/>
          <ac:spMkLst>
            <pc:docMk/>
            <pc:sldMk cId="0" sldId="284"/>
            <ac:spMk id="686" creationId="{00000000-0000-0000-0000-000000000000}"/>
          </ac:spMkLst>
        </pc:spChg>
        <pc:picChg chg="add mod ord">
          <ac:chgData name="Young, Mai" userId="b81367ea-804f-4642-9920-743bb28aec72" providerId="ADAL" clId="{0B58AA37-114D-4153-8C6F-A2031C95F78B}" dt="2024-11-18T19:51:32.984" v="829" actId="167"/>
          <ac:picMkLst>
            <pc:docMk/>
            <pc:sldMk cId="0" sldId="284"/>
            <ac:picMk id="3" creationId="{A5E1A8BD-5AE6-0BDF-A5BD-9C04FACAF62C}"/>
          </ac:picMkLst>
        </pc:picChg>
        <pc:picChg chg="add mod ord">
          <ac:chgData name="Young, Mai" userId="b81367ea-804f-4642-9920-743bb28aec72" providerId="ADAL" clId="{0B58AA37-114D-4153-8C6F-A2031C95F78B}" dt="2024-11-18T19:51:31.206" v="828" actId="167"/>
          <ac:picMkLst>
            <pc:docMk/>
            <pc:sldMk cId="0" sldId="284"/>
            <ac:picMk id="6" creationId="{9180FA30-3E25-2018-64CA-AB80E8C8C268}"/>
          </ac:picMkLst>
        </pc:picChg>
        <pc:picChg chg="del">
          <ac:chgData name="Young, Mai" userId="b81367ea-804f-4642-9920-743bb28aec72" providerId="ADAL" clId="{0B58AA37-114D-4153-8C6F-A2031C95F78B}" dt="2024-11-18T19:47:52.331" v="591" actId="478"/>
          <ac:picMkLst>
            <pc:docMk/>
            <pc:sldMk cId="0" sldId="284"/>
            <ac:picMk id="680" creationId="{00000000-0000-0000-0000-000000000000}"/>
          </ac:picMkLst>
        </pc:picChg>
        <pc:picChg chg="del">
          <ac:chgData name="Young, Mai" userId="b81367ea-804f-4642-9920-743bb28aec72" providerId="ADAL" clId="{0B58AA37-114D-4153-8C6F-A2031C95F78B}" dt="2024-11-18T19:47:54.066" v="592" actId="478"/>
          <ac:picMkLst>
            <pc:docMk/>
            <pc:sldMk cId="0" sldId="284"/>
            <ac:picMk id="682" creationId="{00000000-0000-0000-0000-000000000000}"/>
          </ac:picMkLst>
        </pc:picChg>
        <pc:picChg chg="del">
          <ac:chgData name="Young, Mai" userId="b81367ea-804f-4642-9920-743bb28aec72" providerId="ADAL" clId="{0B58AA37-114D-4153-8C6F-A2031C95F78B}" dt="2024-11-18T19:47:54.518" v="593" actId="478"/>
          <ac:picMkLst>
            <pc:docMk/>
            <pc:sldMk cId="0" sldId="284"/>
            <ac:picMk id="685" creationId="{00000000-0000-0000-0000-000000000000}"/>
          </ac:picMkLst>
        </pc:picChg>
        <pc:picChg chg="del">
          <ac:chgData name="Young, Mai" userId="b81367ea-804f-4642-9920-743bb28aec72" providerId="ADAL" clId="{0B58AA37-114D-4153-8C6F-A2031C95F78B}" dt="2024-11-18T19:47:56.456" v="595" actId="478"/>
          <ac:picMkLst>
            <pc:docMk/>
            <pc:sldMk cId="0" sldId="284"/>
            <ac:picMk id="687" creationId="{00000000-0000-0000-0000-000000000000}"/>
          </ac:picMkLst>
        </pc:picChg>
        <pc:cxnChg chg="del">
          <ac:chgData name="Young, Mai" userId="b81367ea-804f-4642-9920-743bb28aec72" providerId="ADAL" clId="{0B58AA37-114D-4153-8C6F-A2031C95F78B}" dt="2024-11-18T19:47:55.852" v="594" actId="478"/>
          <ac:cxnSpMkLst>
            <pc:docMk/>
            <pc:sldMk cId="0" sldId="284"/>
            <ac:cxnSpMk id="684" creationId="{00000000-0000-0000-0000-000000000000}"/>
          </ac:cxnSpMkLst>
        </pc:cxnChg>
        <pc:cxnChg chg="del">
          <ac:chgData name="Young, Mai" userId="b81367ea-804f-4642-9920-743bb28aec72" providerId="ADAL" clId="{0B58AA37-114D-4153-8C6F-A2031C95F78B}" dt="2024-11-18T19:47:57.615" v="596" actId="478"/>
          <ac:cxnSpMkLst>
            <pc:docMk/>
            <pc:sldMk cId="0" sldId="284"/>
            <ac:cxnSpMk id="688" creationId="{00000000-0000-0000-0000-000000000000}"/>
          </ac:cxnSpMkLst>
        </pc:cxnChg>
      </pc:sldChg>
      <pc:sldChg chg="del">
        <pc:chgData name="Young, Mai" userId="b81367ea-804f-4642-9920-743bb28aec72" providerId="ADAL" clId="{0B58AA37-114D-4153-8C6F-A2031C95F78B}" dt="2024-11-18T19:35:03.178" v="543" actId="47"/>
        <pc:sldMkLst>
          <pc:docMk/>
          <pc:sldMk cId="0" sldId="285"/>
        </pc:sldMkLst>
      </pc:sldChg>
      <pc:sldChg chg="addSp delSp modSp mod">
        <pc:chgData name="Young, Mai" userId="b81367ea-804f-4642-9920-743bb28aec72" providerId="ADAL" clId="{0B58AA37-114D-4153-8C6F-A2031C95F78B}" dt="2024-11-18T20:07:32.795" v="1007" actId="14100"/>
        <pc:sldMkLst>
          <pc:docMk/>
          <pc:sldMk cId="2752197833" sldId="286"/>
        </pc:sldMkLst>
        <pc:spChg chg="del">
          <ac:chgData name="Young, Mai" userId="b81367ea-804f-4642-9920-743bb28aec72" providerId="ADAL" clId="{0B58AA37-114D-4153-8C6F-A2031C95F78B}" dt="2024-11-14T14:18:44.642" v="389" actId="478"/>
          <ac:spMkLst>
            <pc:docMk/>
            <pc:sldMk cId="2752197833" sldId="286"/>
            <ac:spMk id="3" creationId="{406A0A40-BF0E-452B-A22C-7F5CEEE03F60}"/>
          </ac:spMkLst>
        </pc:spChg>
        <pc:spChg chg="mod">
          <ac:chgData name="Young, Mai" userId="b81367ea-804f-4642-9920-743bb28aec72" providerId="ADAL" clId="{0B58AA37-114D-4153-8C6F-A2031C95F78B}" dt="2024-11-18T19:24:58.966" v="457" actId="113"/>
          <ac:spMkLst>
            <pc:docMk/>
            <pc:sldMk cId="2752197833" sldId="286"/>
            <ac:spMk id="11" creationId="{8215D8DB-FCD1-9A95-D75D-873A12A51717}"/>
          </ac:spMkLst>
        </pc:spChg>
        <pc:picChg chg="add mod">
          <ac:chgData name="Young, Mai" userId="b81367ea-804f-4642-9920-743bb28aec72" providerId="ADAL" clId="{0B58AA37-114D-4153-8C6F-A2031C95F78B}" dt="2024-11-18T20:07:32.795" v="1007" actId="14100"/>
          <ac:picMkLst>
            <pc:docMk/>
            <pc:sldMk cId="2752197833" sldId="286"/>
            <ac:picMk id="1026" creationId="{391E8C09-F559-EDE4-3EA7-0FE9B4D677F1}"/>
          </ac:picMkLst>
        </pc:picChg>
        <pc:picChg chg="del">
          <ac:chgData name="Young, Mai" userId="b81367ea-804f-4642-9920-743bb28aec72" providerId="ADAL" clId="{0B58AA37-114D-4153-8C6F-A2031C95F78B}" dt="2024-11-18T19:24:19.220" v="450" actId="478"/>
          <ac:picMkLst>
            <pc:docMk/>
            <pc:sldMk cId="2752197833" sldId="286"/>
            <ac:picMk id="3074" creationId="{8E25263D-8485-4054-A8A7-86AD1FBB20E7}"/>
          </ac:picMkLst>
        </pc:picChg>
      </pc:sldChg>
      <pc:sldChg chg="modSp add del mod">
        <pc:chgData name="Young, Mai" userId="b81367ea-804f-4642-9920-743bb28aec72" providerId="ADAL" clId="{0B58AA37-114D-4153-8C6F-A2031C95F78B}" dt="2024-11-18T19:25:50.628" v="462" actId="47"/>
        <pc:sldMkLst>
          <pc:docMk/>
          <pc:sldMk cId="790356698" sldId="287"/>
        </pc:sldMkLst>
        <pc:spChg chg="mod">
          <ac:chgData name="Young, Mai" userId="b81367ea-804f-4642-9920-743bb28aec72" providerId="ADAL" clId="{0B58AA37-114D-4153-8C6F-A2031C95F78B}" dt="2024-11-18T19:25:28.640" v="460" actId="113"/>
          <ac:spMkLst>
            <pc:docMk/>
            <pc:sldMk cId="790356698" sldId="287"/>
            <ac:spMk id="8" creationId="{D63F8675-6314-4132-8D2D-D4E6CCE13C38}"/>
          </ac:spMkLst>
        </pc:spChg>
      </pc:sldChg>
      <pc:sldChg chg="modSp new del mod">
        <pc:chgData name="Young, Mai" userId="b81367ea-804f-4642-9920-743bb28aec72" providerId="ADAL" clId="{0B58AA37-114D-4153-8C6F-A2031C95F78B}" dt="2024-11-12T22:10:17.001" v="30" actId="47"/>
        <pc:sldMkLst>
          <pc:docMk/>
          <pc:sldMk cId="1325393541" sldId="287"/>
        </pc:sldMkLst>
        <pc:spChg chg="mod">
          <ac:chgData name="Young, Mai" userId="b81367ea-804f-4642-9920-743bb28aec72" providerId="ADAL" clId="{0B58AA37-114D-4153-8C6F-A2031C95F78B}" dt="2024-11-12T22:10:09.850" v="27" actId="20577"/>
          <ac:spMkLst>
            <pc:docMk/>
            <pc:sldMk cId="1325393541" sldId="287"/>
            <ac:spMk id="2" creationId="{202F6EFE-3D7C-223F-4276-FEA5D32C3BAF}"/>
          </ac:spMkLst>
        </pc:spChg>
        <pc:spChg chg="mod">
          <ac:chgData name="Young, Mai" userId="b81367ea-804f-4642-9920-743bb28aec72" providerId="ADAL" clId="{0B58AA37-114D-4153-8C6F-A2031C95F78B}" dt="2024-11-12T22:10:05.912" v="3"/>
          <ac:spMkLst>
            <pc:docMk/>
            <pc:sldMk cId="1325393541" sldId="287"/>
            <ac:spMk id="3" creationId="{9F35D078-DF97-B40C-BFF2-5546090672DC}"/>
          </ac:spMkLst>
        </pc:spChg>
      </pc:sldChg>
      <pc:sldChg chg="modSp add mod ord">
        <pc:chgData name="Young, Mai" userId="b81367ea-804f-4642-9920-743bb28aec72" providerId="ADAL" clId="{0B58AA37-114D-4153-8C6F-A2031C95F78B}" dt="2024-11-18T20:32:01.985" v="1158" actId="1038"/>
        <pc:sldMkLst>
          <pc:docMk/>
          <pc:sldMk cId="1436535247" sldId="288"/>
        </pc:sldMkLst>
        <pc:spChg chg="mod">
          <ac:chgData name="Young, Mai" userId="b81367ea-804f-4642-9920-743bb28aec72" providerId="ADAL" clId="{0B58AA37-114D-4153-8C6F-A2031C95F78B}" dt="2024-11-18T19:26:10.952" v="465" actId="113"/>
          <ac:spMkLst>
            <pc:docMk/>
            <pc:sldMk cId="1436535247" sldId="288"/>
            <ac:spMk id="8" creationId="{D63F8675-6314-4132-8D2D-D4E6CCE13C38}"/>
          </ac:spMkLst>
        </pc:spChg>
        <pc:spChg chg="mod">
          <ac:chgData name="Young, Mai" userId="b81367ea-804f-4642-9920-743bb28aec72" providerId="ADAL" clId="{0B58AA37-114D-4153-8C6F-A2031C95F78B}" dt="2024-11-18T20:32:01.985" v="1158" actId="1038"/>
          <ac:spMkLst>
            <pc:docMk/>
            <pc:sldMk cId="1436535247" sldId="288"/>
            <ac:spMk id="9" creationId="{906950D7-BF06-4008-93DE-5751212D9354}"/>
          </ac:spMkLst>
        </pc:spChg>
        <pc:spChg chg="mod">
          <ac:chgData name="Young, Mai" userId="b81367ea-804f-4642-9920-743bb28aec72" providerId="ADAL" clId="{0B58AA37-114D-4153-8C6F-A2031C95F78B}" dt="2024-11-18T20:31:49.046" v="1146" actId="1037"/>
          <ac:spMkLst>
            <pc:docMk/>
            <pc:sldMk cId="1436535247" sldId="288"/>
            <ac:spMk id="17" creationId="{983FEF58-C337-48F2-A047-70AE440F6C99}"/>
          </ac:spMkLst>
        </pc:spChg>
        <pc:spChg chg="mod">
          <ac:chgData name="Young, Mai" userId="b81367ea-804f-4642-9920-743bb28aec72" providerId="ADAL" clId="{0B58AA37-114D-4153-8C6F-A2031C95F78B}" dt="2024-11-18T20:30:30.541" v="1103" actId="1037"/>
          <ac:spMkLst>
            <pc:docMk/>
            <pc:sldMk cId="1436535247" sldId="288"/>
            <ac:spMk id="24" creationId="{CF7950CC-5737-4E9A-ABB7-2BE56B88A1CF}"/>
          </ac:spMkLst>
        </pc:spChg>
        <pc:spChg chg="mod">
          <ac:chgData name="Young, Mai" userId="b81367ea-804f-4642-9920-743bb28aec72" providerId="ADAL" clId="{0B58AA37-114D-4153-8C6F-A2031C95F78B}" dt="2024-11-18T20:31:52.948" v="1151" actId="1037"/>
          <ac:spMkLst>
            <pc:docMk/>
            <pc:sldMk cId="1436535247" sldId="288"/>
            <ac:spMk id="41" creationId="{DB2979F8-58B9-423E-A4E2-71B12A77B28F}"/>
          </ac:spMkLst>
        </pc:spChg>
        <pc:picChg chg="mod">
          <ac:chgData name="Young, Mai" userId="b81367ea-804f-4642-9920-743bb28aec72" providerId="ADAL" clId="{0B58AA37-114D-4153-8C6F-A2031C95F78B}" dt="2024-11-18T20:30:23.159" v="1088" actId="14100"/>
          <ac:picMkLst>
            <pc:docMk/>
            <pc:sldMk cId="1436535247" sldId="288"/>
            <ac:picMk id="6146" creationId="{65C1C148-ECFB-4243-A5C6-D6B7E3C71701}"/>
          </ac:picMkLst>
        </pc:picChg>
        <pc:picChg chg="mod">
          <ac:chgData name="Young, Mai" userId="b81367ea-804f-4642-9920-743bb28aec72" providerId="ADAL" clId="{0B58AA37-114D-4153-8C6F-A2031C95F78B}" dt="2024-11-18T20:31:44.197" v="1143" actId="1076"/>
          <ac:picMkLst>
            <pc:docMk/>
            <pc:sldMk cId="1436535247" sldId="288"/>
            <ac:picMk id="6147" creationId="{E4C82BE6-94D7-4057-9B90-FCF06CCF949C}"/>
          </ac:picMkLst>
        </pc:picChg>
      </pc:sldChg>
      <pc:sldChg chg="modSp add mod">
        <pc:chgData name="Young, Mai" userId="b81367ea-804f-4642-9920-743bb28aec72" providerId="ADAL" clId="{0B58AA37-114D-4153-8C6F-A2031C95F78B}" dt="2024-11-18T19:25:54.506" v="463" actId="113"/>
        <pc:sldMkLst>
          <pc:docMk/>
          <pc:sldMk cId="574822339" sldId="289"/>
        </pc:sldMkLst>
        <pc:spChg chg="mod">
          <ac:chgData name="Young, Mai" userId="b81367ea-804f-4642-9920-743bb28aec72" providerId="ADAL" clId="{0B58AA37-114D-4153-8C6F-A2031C95F78B}" dt="2024-11-18T19:25:54.506" v="463" actId="113"/>
          <ac:spMkLst>
            <pc:docMk/>
            <pc:sldMk cId="574822339" sldId="289"/>
            <ac:spMk id="8" creationId="{D63F8675-6314-4132-8D2D-D4E6CCE13C38}"/>
          </ac:spMkLst>
        </pc:spChg>
      </pc:sldChg>
      <pc:sldChg chg="modSp add mod">
        <pc:chgData name="Young, Mai" userId="b81367ea-804f-4642-9920-743bb28aec72" providerId="ADAL" clId="{0B58AA37-114D-4153-8C6F-A2031C95F78B}" dt="2024-11-18T19:28:37.863" v="476" actId="113"/>
        <pc:sldMkLst>
          <pc:docMk/>
          <pc:sldMk cId="169620476" sldId="290"/>
        </pc:sldMkLst>
        <pc:spChg chg="mod">
          <ac:chgData name="Young, Mai" userId="b81367ea-804f-4642-9920-743bb28aec72" providerId="ADAL" clId="{0B58AA37-114D-4153-8C6F-A2031C95F78B}" dt="2024-11-18T19:28:37.863" v="476" actId="113"/>
          <ac:spMkLst>
            <pc:docMk/>
            <pc:sldMk cId="169620476" sldId="290"/>
            <ac:spMk id="8" creationId="{D63F8675-6314-4132-8D2D-D4E6CCE13C38}"/>
          </ac:spMkLst>
        </pc:spChg>
      </pc:sldChg>
      <pc:sldChg chg="modSp add mod">
        <pc:chgData name="Young, Mai" userId="b81367ea-804f-4642-9920-743bb28aec72" providerId="ADAL" clId="{0B58AA37-114D-4153-8C6F-A2031C95F78B}" dt="2024-11-18T20:10:35.371" v="1021" actId="1038"/>
        <pc:sldMkLst>
          <pc:docMk/>
          <pc:sldMk cId="194423257" sldId="291"/>
        </pc:sldMkLst>
        <pc:spChg chg="mod">
          <ac:chgData name="Young, Mai" userId="b81367ea-804f-4642-9920-743bb28aec72" providerId="ADAL" clId="{0B58AA37-114D-4153-8C6F-A2031C95F78B}" dt="2024-11-18T19:29:11.935" v="479" actId="113"/>
          <ac:spMkLst>
            <pc:docMk/>
            <pc:sldMk cId="194423257" sldId="291"/>
            <ac:spMk id="5" creationId="{B222DBD0-4FE6-2DA3-EBDC-08E6CC5F6CB0}"/>
          </ac:spMkLst>
        </pc:spChg>
        <pc:spChg chg="mod">
          <ac:chgData name="Young, Mai" userId="b81367ea-804f-4642-9920-743bb28aec72" providerId="ADAL" clId="{0B58AA37-114D-4153-8C6F-A2031C95F78B}" dt="2024-11-18T20:10:35.371" v="1021" actId="1038"/>
          <ac:spMkLst>
            <pc:docMk/>
            <pc:sldMk cId="194423257" sldId="291"/>
            <ac:spMk id="61" creationId="{A6686D8A-55C5-42B2-8227-7632BF276AA4}"/>
          </ac:spMkLst>
        </pc:spChg>
        <pc:spChg chg="mod">
          <ac:chgData name="Young, Mai" userId="b81367ea-804f-4642-9920-743bb28aec72" providerId="ADAL" clId="{0B58AA37-114D-4153-8C6F-A2031C95F78B}" dt="2024-11-18T20:10:29.332" v="1019" actId="1037"/>
          <ac:spMkLst>
            <pc:docMk/>
            <pc:sldMk cId="194423257" sldId="291"/>
            <ac:spMk id="62" creationId="{B600E8D6-0811-4BA3-A727-3834B95A25EB}"/>
          </ac:spMkLst>
        </pc:spChg>
      </pc:sldChg>
      <pc:sldChg chg="modSp add mod">
        <pc:chgData name="Young, Mai" userId="b81367ea-804f-4642-9920-743bb28aec72" providerId="ADAL" clId="{0B58AA37-114D-4153-8C6F-A2031C95F78B}" dt="2024-11-18T19:29:26.945" v="482" actId="113"/>
        <pc:sldMkLst>
          <pc:docMk/>
          <pc:sldMk cId="2528299061" sldId="292"/>
        </pc:sldMkLst>
        <pc:spChg chg="mod">
          <ac:chgData name="Young, Mai" userId="b81367ea-804f-4642-9920-743bb28aec72" providerId="ADAL" clId="{0B58AA37-114D-4153-8C6F-A2031C95F78B}" dt="2024-11-18T19:29:26.945" v="482" actId="113"/>
          <ac:spMkLst>
            <pc:docMk/>
            <pc:sldMk cId="2528299061" sldId="292"/>
            <ac:spMk id="11" creationId="{2DB2794D-FD26-91DD-1E3B-A2C71DDF3B30}"/>
          </ac:spMkLst>
        </pc:spChg>
      </pc:sldChg>
      <pc:sldChg chg="add">
        <pc:chgData name="Young, Mai" userId="b81367ea-804f-4642-9920-743bb28aec72" providerId="ADAL" clId="{0B58AA37-114D-4153-8C6F-A2031C95F78B}" dt="2024-11-18T19:35:01.211" v="542"/>
        <pc:sldMkLst>
          <pc:docMk/>
          <pc:sldMk cId="0" sldId="293"/>
        </pc:sldMkLst>
      </pc:sldChg>
      <pc:sldChg chg="add del">
        <pc:chgData name="Young, Mai" userId="b81367ea-804f-4642-9920-743bb28aec72" providerId="ADAL" clId="{0B58AA37-114D-4153-8C6F-A2031C95F78B}" dt="2024-11-18T20:28:20.045" v="1082"/>
        <pc:sldMkLst>
          <pc:docMk/>
          <pc:sldMk cId="0" sldId="294"/>
        </pc:sldMkLst>
      </pc:sldChg>
      <pc:sldChg chg="new add del">
        <pc:chgData name="Young, Mai" userId="b81367ea-804f-4642-9920-743bb28aec72" providerId="ADAL" clId="{0B58AA37-114D-4153-8C6F-A2031C95F78B}" dt="2024-11-18T20:28:18.201" v="1080" actId="680"/>
        <pc:sldMkLst>
          <pc:docMk/>
          <pc:sldMk cId="3179327669" sldId="294"/>
        </pc:sldMkLst>
      </pc:sldChg>
      <pc:sldMasterChg chg="modSldLayout">
        <pc:chgData name="Young, Mai" userId="b81367ea-804f-4642-9920-743bb28aec72" providerId="ADAL" clId="{0B58AA37-114D-4153-8C6F-A2031C95F78B}" dt="2024-11-18T20:30:10.442" v="1087"/>
        <pc:sldMasterMkLst>
          <pc:docMk/>
          <pc:sldMasterMk cId="771297019" sldId="2147483654"/>
        </pc:sldMasterMkLst>
        <pc:sldLayoutChg chg="addSp delSp modSp mod">
          <pc:chgData name="Young, Mai" userId="b81367ea-804f-4642-9920-743bb28aec72" providerId="ADAL" clId="{0B58AA37-114D-4153-8C6F-A2031C95F78B}" dt="2024-11-18T20:30:10.442" v="1087"/>
          <pc:sldLayoutMkLst>
            <pc:docMk/>
            <pc:sldMasterMk cId="771297019" sldId="2147483654"/>
            <pc:sldLayoutMk cId="217073919" sldId="2147483655"/>
          </pc:sldLayoutMkLst>
          <pc:spChg chg="add del mod">
            <ac:chgData name="Young, Mai" userId="b81367ea-804f-4642-9920-743bb28aec72" providerId="ADAL" clId="{0B58AA37-114D-4153-8C6F-A2031C95F78B}" dt="2024-11-18T20:30:10.442" v="1087"/>
            <ac:spMkLst>
              <pc:docMk/>
              <pc:sldMasterMk cId="771297019" sldId="2147483654"/>
              <pc:sldLayoutMk cId="217073919" sldId="2147483655"/>
              <ac:spMk id="12" creationId="{00000000-0000-0000-0000-000000000000}"/>
            </ac:spMkLst>
          </pc:spChg>
        </pc:sldLayoutChg>
        <pc:sldLayoutChg chg="addSp delSp modSp mod">
          <pc:chgData name="Young, Mai" userId="b81367ea-804f-4642-9920-743bb28aec72" providerId="ADAL" clId="{0B58AA37-114D-4153-8C6F-A2031C95F78B}" dt="2024-11-18T20:28:20.986" v="1083" actId="11"/>
          <pc:sldLayoutMkLst>
            <pc:docMk/>
            <pc:sldMasterMk cId="771297019" sldId="2147483654"/>
            <pc:sldLayoutMk cId="2555833420" sldId="2147483656"/>
          </pc:sldLayoutMkLst>
          <pc:spChg chg="add del mod">
            <ac:chgData name="Young, Mai" userId="b81367ea-804f-4642-9920-743bb28aec72" providerId="ADAL" clId="{0B58AA37-114D-4153-8C6F-A2031C95F78B}" dt="2024-11-18T20:28:20.986" v="1083" actId="11"/>
            <ac:spMkLst>
              <pc:docMk/>
              <pc:sldMasterMk cId="771297019" sldId="2147483654"/>
              <pc:sldLayoutMk cId="2555833420" sldId="2147483656"/>
              <ac:spMk id="16" creationId="{00000000-0000-0000-0000-000000000000}"/>
            </ac:spMkLst>
          </pc:spChg>
        </pc:sldLayoutChg>
      </pc:sldMasterChg>
    </pc:docChg>
  </pc:docChgLst>
  <pc:docChgLst>
    <pc:chgData name="Qasim Mehmood" userId="S::qmehmood@perfectserve.net::d561a037-8506-46f1-9444-33c43ebfef1b" providerId="AD" clId="Web-{17201AD7-5FF0-D42D-043D-BCB63165EB68}"/>
    <pc:docChg chg="modSld">
      <pc:chgData name="Qasim Mehmood" userId="S::qmehmood@perfectserve.net::d561a037-8506-46f1-9444-33c43ebfef1b" providerId="AD" clId="Web-{17201AD7-5FF0-D42D-043D-BCB63165EB68}" dt="2024-11-06T21:15:55.449" v="3" actId="1076"/>
      <pc:docMkLst>
        <pc:docMk/>
      </pc:docMkLst>
      <pc:sldChg chg="modSp">
        <pc:chgData name="Qasim Mehmood" userId="S::qmehmood@perfectserve.net::d561a037-8506-46f1-9444-33c43ebfef1b" providerId="AD" clId="Web-{17201AD7-5FF0-D42D-043D-BCB63165EB68}" dt="2024-11-06T21:15:55.449" v="3" actId="1076"/>
        <pc:sldMkLst>
          <pc:docMk/>
          <pc:sldMk cId="2752197833" sldId="286"/>
        </pc:sldMkLst>
        <pc:picChg chg="mod">
          <ac:chgData name="Qasim Mehmood" userId="S::qmehmood@perfectserve.net::d561a037-8506-46f1-9444-33c43ebfef1b" providerId="AD" clId="Web-{17201AD7-5FF0-D42D-043D-BCB63165EB68}" dt="2024-11-06T21:15:55.449" v="3" actId="1076"/>
          <ac:picMkLst>
            <pc:docMk/>
            <pc:sldMk cId="2752197833" sldId="286"/>
            <ac:picMk id="9" creationId="{59D7CC15-5B0C-5624-5F23-E5ED84044B9C}"/>
          </ac:picMkLst>
        </pc:picChg>
        <pc:picChg chg="mod">
          <ac:chgData name="Qasim Mehmood" userId="S::qmehmood@perfectserve.net::d561a037-8506-46f1-9444-33c43ebfef1b" providerId="AD" clId="Web-{17201AD7-5FF0-D42D-043D-BCB63165EB68}" dt="2024-11-06T21:15:48.168" v="2" actId="1076"/>
          <ac:picMkLst>
            <pc:docMk/>
            <pc:sldMk cId="2752197833" sldId="286"/>
            <ac:picMk id="16" creationId="{C0AFCBED-A9BC-55BE-F1BC-636E6DF93573}"/>
          </ac:picMkLst>
        </pc:picChg>
      </pc:sldChg>
    </pc:docChg>
  </pc:docChgLst>
  <pc:docChgLst>
    <pc:chgData name="Martin" userId="61484283-8adf-4869-9e1b-bf50a8465694" providerId="ADAL" clId="{B338CE11-48A1-4CD7-B8BE-8125D2C7E975}"/>
    <pc:docChg chg="undo redo custSel modSld">
      <pc:chgData name="Martin" userId="61484283-8adf-4869-9e1b-bf50a8465694" providerId="ADAL" clId="{B338CE11-48A1-4CD7-B8BE-8125D2C7E975}" dt="2024-11-19T19:48:47.006" v="309" actId="207"/>
      <pc:docMkLst>
        <pc:docMk/>
      </pc:docMkLst>
      <pc:sldChg chg="modSp mod">
        <pc:chgData name="Martin" userId="61484283-8adf-4869-9e1b-bf50a8465694" providerId="ADAL" clId="{B338CE11-48A1-4CD7-B8BE-8125D2C7E975}" dt="2024-11-19T19:21:22.139" v="1" actId="113"/>
        <pc:sldMkLst>
          <pc:docMk/>
          <pc:sldMk cId="0" sldId="257"/>
        </pc:sldMkLst>
        <pc:spChg chg="mod">
          <ac:chgData name="Martin" userId="61484283-8adf-4869-9e1b-bf50a8465694" providerId="ADAL" clId="{B338CE11-48A1-4CD7-B8BE-8125D2C7E975}" dt="2024-11-19T19:21:22.139" v="1" actId="113"/>
          <ac:spMkLst>
            <pc:docMk/>
            <pc:sldMk cId="0" sldId="257"/>
            <ac:spMk id="60" creationId="{00000000-0000-0000-0000-000000000000}"/>
          </ac:spMkLst>
        </pc:spChg>
      </pc:sldChg>
      <pc:sldChg chg="delSp modSp mod">
        <pc:chgData name="Martin" userId="61484283-8adf-4869-9e1b-bf50a8465694" providerId="ADAL" clId="{B338CE11-48A1-4CD7-B8BE-8125D2C7E975}" dt="2024-11-19T19:22:50.984" v="23" actId="1076"/>
        <pc:sldMkLst>
          <pc:docMk/>
          <pc:sldMk cId="0" sldId="258"/>
        </pc:sldMkLst>
        <pc:spChg chg="mod">
          <ac:chgData name="Martin" userId="61484283-8adf-4869-9e1b-bf50a8465694" providerId="ADAL" clId="{B338CE11-48A1-4CD7-B8BE-8125D2C7E975}" dt="2024-11-19T19:22:50.984" v="23" actId="1076"/>
          <ac:spMkLst>
            <pc:docMk/>
            <pc:sldMk cId="0" sldId="258"/>
            <ac:spMk id="5" creationId="{469CB1B5-1EF1-4EF0-A1CD-E3C56850AEEB}"/>
          </ac:spMkLst>
        </pc:spChg>
        <pc:spChg chg="mod">
          <ac:chgData name="Martin" userId="61484283-8adf-4869-9e1b-bf50a8465694" providerId="ADAL" clId="{B338CE11-48A1-4CD7-B8BE-8125D2C7E975}" dt="2024-11-19T19:21:49.563" v="4" actId="207"/>
          <ac:spMkLst>
            <pc:docMk/>
            <pc:sldMk cId="0" sldId="258"/>
            <ac:spMk id="74" creationId="{00000000-0000-0000-0000-000000000000}"/>
          </ac:spMkLst>
        </pc:spChg>
        <pc:spChg chg="mod">
          <ac:chgData name="Martin" userId="61484283-8adf-4869-9e1b-bf50a8465694" providerId="ADAL" clId="{B338CE11-48A1-4CD7-B8BE-8125D2C7E975}" dt="2024-11-19T19:21:38.510" v="2" actId="113"/>
          <ac:spMkLst>
            <pc:docMk/>
            <pc:sldMk cId="0" sldId="258"/>
            <ac:spMk id="75" creationId="{00000000-0000-0000-0000-000000000000}"/>
          </ac:spMkLst>
        </pc:spChg>
        <pc:spChg chg="mod">
          <ac:chgData name="Martin" userId="61484283-8adf-4869-9e1b-bf50a8465694" providerId="ADAL" clId="{B338CE11-48A1-4CD7-B8BE-8125D2C7E975}" dt="2024-11-19T19:21:55.194" v="6" actId="207"/>
          <ac:spMkLst>
            <pc:docMk/>
            <pc:sldMk cId="0" sldId="258"/>
            <ac:spMk id="76" creationId="{00000000-0000-0000-0000-000000000000}"/>
          </ac:spMkLst>
        </pc:spChg>
        <pc:spChg chg="mod">
          <ac:chgData name="Martin" userId="61484283-8adf-4869-9e1b-bf50a8465694" providerId="ADAL" clId="{B338CE11-48A1-4CD7-B8BE-8125D2C7E975}" dt="2024-11-19T19:21:59.909" v="8" actId="207"/>
          <ac:spMkLst>
            <pc:docMk/>
            <pc:sldMk cId="0" sldId="258"/>
            <ac:spMk id="77" creationId="{00000000-0000-0000-0000-000000000000}"/>
          </ac:spMkLst>
        </pc:spChg>
        <pc:spChg chg="mod">
          <ac:chgData name="Martin" userId="61484283-8adf-4869-9e1b-bf50a8465694" providerId="ADAL" clId="{B338CE11-48A1-4CD7-B8BE-8125D2C7E975}" dt="2024-11-19T19:22:11.177" v="13" actId="207"/>
          <ac:spMkLst>
            <pc:docMk/>
            <pc:sldMk cId="0" sldId="258"/>
            <ac:spMk id="78" creationId="{00000000-0000-0000-0000-000000000000}"/>
          </ac:spMkLst>
        </pc:spChg>
        <pc:spChg chg="mod">
          <ac:chgData name="Martin" userId="61484283-8adf-4869-9e1b-bf50a8465694" providerId="ADAL" clId="{B338CE11-48A1-4CD7-B8BE-8125D2C7E975}" dt="2024-11-19T19:22:18.323" v="15" actId="207"/>
          <ac:spMkLst>
            <pc:docMk/>
            <pc:sldMk cId="0" sldId="258"/>
            <ac:spMk id="79" creationId="{00000000-0000-0000-0000-000000000000}"/>
          </ac:spMkLst>
        </pc:spChg>
        <pc:picChg chg="mod">
          <ac:chgData name="Martin" userId="61484283-8adf-4869-9e1b-bf50a8465694" providerId="ADAL" clId="{B338CE11-48A1-4CD7-B8BE-8125D2C7E975}" dt="2024-11-19T19:22:43.909" v="22" actId="1076"/>
          <ac:picMkLst>
            <pc:docMk/>
            <pc:sldMk cId="0" sldId="258"/>
            <ac:picMk id="2" creationId="{A742A60A-50AF-076D-2BF0-5EDCE6B742AE}"/>
          </ac:picMkLst>
        </pc:picChg>
        <pc:picChg chg="del">
          <ac:chgData name="Martin" userId="61484283-8adf-4869-9e1b-bf50a8465694" providerId="ADAL" clId="{B338CE11-48A1-4CD7-B8BE-8125D2C7E975}" dt="2024-11-19T19:22:35.892" v="20" actId="478"/>
          <ac:picMkLst>
            <pc:docMk/>
            <pc:sldMk cId="0" sldId="258"/>
            <ac:picMk id="2050" creationId="{C979B1A6-3D05-4DA0-AE02-2A2DA2DC8BF5}"/>
          </ac:picMkLst>
        </pc:picChg>
      </pc:sldChg>
      <pc:sldChg chg="delSp modSp mod">
        <pc:chgData name="Martin" userId="61484283-8adf-4869-9e1b-bf50a8465694" providerId="ADAL" clId="{B338CE11-48A1-4CD7-B8BE-8125D2C7E975}" dt="2024-11-19T19:25:22.591" v="70" actId="14100"/>
        <pc:sldMkLst>
          <pc:docMk/>
          <pc:sldMk cId="0" sldId="260"/>
        </pc:sldMkLst>
        <pc:spChg chg="mod">
          <ac:chgData name="Martin" userId="61484283-8adf-4869-9e1b-bf50a8465694" providerId="ADAL" clId="{B338CE11-48A1-4CD7-B8BE-8125D2C7E975}" dt="2024-11-19T19:24:40.271" v="56" actId="113"/>
          <ac:spMkLst>
            <pc:docMk/>
            <pc:sldMk cId="0" sldId="260"/>
            <ac:spMk id="119" creationId="{00000000-0000-0000-0000-000000000000}"/>
          </ac:spMkLst>
        </pc:spChg>
        <pc:spChg chg="mod">
          <ac:chgData name="Martin" userId="61484283-8adf-4869-9e1b-bf50a8465694" providerId="ADAL" clId="{B338CE11-48A1-4CD7-B8BE-8125D2C7E975}" dt="2024-11-19T19:25:22.591" v="70" actId="14100"/>
          <ac:spMkLst>
            <pc:docMk/>
            <pc:sldMk cId="0" sldId="260"/>
            <ac:spMk id="125" creationId="{00000000-0000-0000-0000-000000000000}"/>
          </ac:spMkLst>
        </pc:spChg>
        <pc:picChg chg="mod">
          <ac:chgData name="Martin" userId="61484283-8adf-4869-9e1b-bf50a8465694" providerId="ADAL" clId="{B338CE11-48A1-4CD7-B8BE-8125D2C7E975}" dt="2024-11-19T19:25:14.885" v="67" actId="14100"/>
          <ac:picMkLst>
            <pc:docMk/>
            <pc:sldMk cId="0" sldId="260"/>
            <ac:picMk id="3074" creationId="{A9668F80-0D9E-C57E-D6CB-454586F3F786}"/>
          </ac:picMkLst>
        </pc:picChg>
        <pc:picChg chg="del">
          <ac:chgData name="Martin" userId="61484283-8adf-4869-9e1b-bf50a8465694" providerId="ADAL" clId="{B338CE11-48A1-4CD7-B8BE-8125D2C7E975}" dt="2024-11-19T19:25:07.428" v="64" actId="478"/>
          <ac:picMkLst>
            <pc:docMk/>
            <pc:sldMk cId="0" sldId="260"/>
            <ac:picMk id="4098" creationId="{D538F895-E342-4DBB-AE07-E05A4B4FDAC9}"/>
          </ac:picMkLst>
        </pc:picChg>
      </pc:sldChg>
      <pc:sldChg chg="modSp mod">
        <pc:chgData name="Martin" userId="61484283-8adf-4869-9e1b-bf50a8465694" providerId="ADAL" clId="{B338CE11-48A1-4CD7-B8BE-8125D2C7E975}" dt="2024-11-19T19:26:14.233" v="73" actId="207"/>
        <pc:sldMkLst>
          <pc:docMk/>
          <pc:sldMk cId="0" sldId="264"/>
        </pc:sldMkLst>
        <pc:spChg chg="mod">
          <ac:chgData name="Martin" userId="61484283-8adf-4869-9e1b-bf50a8465694" providerId="ADAL" clId="{B338CE11-48A1-4CD7-B8BE-8125D2C7E975}" dt="2024-11-19T19:26:14.233" v="73" actId="207"/>
          <ac:spMkLst>
            <pc:docMk/>
            <pc:sldMk cId="0" sldId="264"/>
            <ac:spMk id="221" creationId="{00000000-0000-0000-0000-000000000000}"/>
          </ac:spMkLst>
        </pc:spChg>
      </pc:sldChg>
      <pc:sldChg chg="addSp delSp modSp mod">
        <pc:chgData name="Martin" userId="61484283-8adf-4869-9e1b-bf50a8465694" providerId="ADAL" clId="{B338CE11-48A1-4CD7-B8BE-8125D2C7E975}" dt="2024-11-19T19:28:03.151" v="79" actId="1076"/>
        <pc:sldMkLst>
          <pc:docMk/>
          <pc:sldMk cId="0" sldId="266"/>
        </pc:sldMkLst>
        <pc:spChg chg="mod">
          <ac:chgData name="Martin" userId="61484283-8adf-4869-9e1b-bf50a8465694" providerId="ADAL" clId="{B338CE11-48A1-4CD7-B8BE-8125D2C7E975}" dt="2024-11-19T19:28:03.151" v="79" actId="1076"/>
          <ac:spMkLst>
            <pc:docMk/>
            <pc:sldMk cId="0" sldId="266"/>
            <ac:spMk id="259" creationId="{00000000-0000-0000-0000-000000000000}"/>
          </ac:spMkLst>
        </pc:spChg>
        <pc:picChg chg="add mod">
          <ac:chgData name="Martin" userId="61484283-8adf-4869-9e1b-bf50a8465694" providerId="ADAL" clId="{B338CE11-48A1-4CD7-B8BE-8125D2C7E975}" dt="2024-11-19T19:28:00.405" v="78" actId="1076"/>
          <ac:picMkLst>
            <pc:docMk/>
            <pc:sldMk cId="0" sldId="266"/>
            <ac:picMk id="1026" creationId="{7A681636-9A85-4554-9FC0-568B0F0B930B}"/>
          </ac:picMkLst>
        </pc:picChg>
        <pc:picChg chg="del">
          <ac:chgData name="Martin" userId="61484283-8adf-4869-9e1b-bf50a8465694" providerId="ADAL" clId="{B338CE11-48A1-4CD7-B8BE-8125D2C7E975}" dt="2024-11-19T19:27:53.341" v="76" actId="478"/>
          <ac:picMkLst>
            <pc:docMk/>
            <pc:sldMk cId="0" sldId="266"/>
            <ac:picMk id="7170" creationId="{867F0E4F-B27B-481A-87F6-3D43D6D5D8F0}"/>
          </ac:picMkLst>
        </pc:picChg>
      </pc:sldChg>
      <pc:sldChg chg="delSp modSp mod">
        <pc:chgData name="Martin" userId="61484283-8adf-4869-9e1b-bf50a8465694" providerId="ADAL" clId="{B338CE11-48A1-4CD7-B8BE-8125D2C7E975}" dt="2024-11-19T19:29:38.867" v="101" actId="113"/>
        <pc:sldMkLst>
          <pc:docMk/>
          <pc:sldMk cId="0" sldId="267"/>
        </pc:sldMkLst>
        <pc:spChg chg="mod">
          <ac:chgData name="Martin" userId="61484283-8adf-4869-9e1b-bf50a8465694" providerId="ADAL" clId="{B338CE11-48A1-4CD7-B8BE-8125D2C7E975}" dt="2024-11-19T19:29:38.867" v="101" actId="113"/>
          <ac:spMkLst>
            <pc:docMk/>
            <pc:sldMk cId="0" sldId="267"/>
            <ac:spMk id="272" creationId="{00000000-0000-0000-0000-000000000000}"/>
          </ac:spMkLst>
        </pc:spChg>
        <pc:spChg chg="mod">
          <ac:chgData name="Martin" userId="61484283-8adf-4869-9e1b-bf50a8465694" providerId="ADAL" clId="{B338CE11-48A1-4CD7-B8BE-8125D2C7E975}" dt="2024-11-19T19:29:31.388" v="99" actId="14100"/>
          <ac:spMkLst>
            <pc:docMk/>
            <pc:sldMk cId="0" sldId="267"/>
            <ac:spMk id="282" creationId="{00000000-0000-0000-0000-000000000000}"/>
          </ac:spMkLst>
        </pc:spChg>
        <pc:spChg chg="mod">
          <ac:chgData name="Martin" userId="61484283-8adf-4869-9e1b-bf50a8465694" providerId="ADAL" clId="{B338CE11-48A1-4CD7-B8BE-8125D2C7E975}" dt="2024-11-19T19:29:15.187" v="97" actId="14100"/>
          <ac:spMkLst>
            <pc:docMk/>
            <pc:sldMk cId="0" sldId="267"/>
            <ac:spMk id="288" creationId="{00000000-0000-0000-0000-000000000000}"/>
          </ac:spMkLst>
        </pc:spChg>
        <pc:picChg chg="del">
          <ac:chgData name="Martin" userId="61484283-8adf-4869-9e1b-bf50a8465694" providerId="ADAL" clId="{B338CE11-48A1-4CD7-B8BE-8125D2C7E975}" dt="2024-11-19T19:28:41.877" v="86" actId="478"/>
          <ac:picMkLst>
            <pc:docMk/>
            <pc:sldMk cId="0" sldId="267"/>
            <ac:picMk id="2" creationId="{8F498300-BC9F-8FFF-8905-BF5818BF29EC}"/>
          </ac:picMkLst>
        </pc:picChg>
        <pc:picChg chg="mod">
          <ac:chgData name="Martin" userId="61484283-8adf-4869-9e1b-bf50a8465694" providerId="ADAL" clId="{B338CE11-48A1-4CD7-B8BE-8125D2C7E975}" dt="2024-11-19T19:28:44.528" v="87" actId="1076"/>
          <ac:picMkLst>
            <pc:docMk/>
            <pc:sldMk cId="0" sldId="267"/>
            <ac:picMk id="3" creationId="{5489556F-1132-D9DE-DB2F-A65FB983C313}"/>
          </ac:picMkLst>
        </pc:picChg>
        <pc:picChg chg="mod">
          <ac:chgData name="Martin" userId="61484283-8adf-4869-9e1b-bf50a8465694" providerId="ADAL" clId="{B338CE11-48A1-4CD7-B8BE-8125D2C7E975}" dt="2024-11-19T19:28:59.814" v="92" actId="1076"/>
          <ac:picMkLst>
            <pc:docMk/>
            <pc:sldMk cId="0" sldId="267"/>
            <ac:picMk id="4098" creationId="{FFC7F3DF-EFCC-5658-ADBD-27C4444B0536}"/>
          </ac:picMkLst>
        </pc:picChg>
        <pc:picChg chg="del">
          <ac:chgData name="Martin" userId="61484283-8adf-4869-9e1b-bf50a8465694" providerId="ADAL" clId="{B338CE11-48A1-4CD7-B8BE-8125D2C7E975}" dt="2024-11-19T19:28:55.613" v="91" actId="478"/>
          <ac:picMkLst>
            <pc:docMk/>
            <pc:sldMk cId="0" sldId="267"/>
            <ac:picMk id="8194" creationId="{87E61C38-AA21-42E4-91B5-7AA392F83E43}"/>
          </ac:picMkLst>
        </pc:picChg>
      </pc:sldChg>
      <pc:sldChg chg="delSp modSp mod">
        <pc:chgData name="Martin" userId="61484283-8adf-4869-9e1b-bf50a8465694" providerId="ADAL" clId="{B338CE11-48A1-4CD7-B8BE-8125D2C7E975}" dt="2024-11-19T19:30:42.921" v="113" actId="1076"/>
        <pc:sldMkLst>
          <pc:docMk/>
          <pc:sldMk cId="0" sldId="268"/>
        </pc:sldMkLst>
        <pc:spChg chg="mod">
          <ac:chgData name="Martin" userId="61484283-8adf-4869-9e1b-bf50a8465694" providerId="ADAL" clId="{B338CE11-48A1-4CD7-B8BE-8125D2C7E975}" dt="2024-11-19T19:30:26.249" v="108" actId="14100"/>
          <ac:spMkLst>
            <pc:docMk/>
            <pc:sldMk cId="0" sldId="268"/>
            <ac:spMk id="293" creationId="{00000000-0000-0000-0000-000000000000}"/>
          </ac:spMkLst>
        </pc:spChg>
        <pc:spChg chg="mod">
          <ac:chgData name="Martin" userId="61484283-8adf-4869-9e1b-bf50a8465694" providerId="ADAL" clId="{B338CE11-48A1-4CD7-B8BE-8125D2C7E975}" dt="2024-11-19T19:30:42.921" v="113" actId="1076"/>
          <ac:spMkLst>
            <pc:docMk/>
            <pc:sldMk cId="0" sldId="268"/>
            <ac:spMk id="298" creationId="{00000000-0000-0000-0000-000000000000}"/>
          </ac:spMkLst>
        </pc:spChg>
        <pc:picChg chg="mod">
          <ac:chgData name="Martin" userId="61484283-8adf-4869-9e1b-bf50a8465694" providerId="ADAL" clId="{B338CE11-48A1-4CD7-B8BE-8125D2C7E975}" dt="2024-11-19T19:30:37.018" v="111" actId="167"/>
          <ac:picMkLst>
            <pc:docMk/>
            <pc:sldMk cId="0" sldId="268"/>
            <ac:picMk id="5122" creationId="{0DAAEDB4-7A8A-FDFE-9B15-C72E2B526FF7}"/>
          </ac:picMkLst>
        </pc:picChg>
        <pc:picChg chg="del">
          <ac:chgData name="Martin" userId="61484283-8adf-4869-9e1b-bf50a8465694" providerId="ADAL" clId="{B338CE11-48A1-4CD7-B8BE-8125D2C7E975}" dt="2024-11-19T19:30:34.652" v="110" actId="478"/>
          <ac:picMkLst>
            <pc:docMk/>
            <pc:sldMk cId="0" sldId="268"/>
            <ac:picMk id="9218" creationId="{0A84BE83-B96E-4FC8-BE4D-DC5AF72E7835}"/>
          </ac:picMkLst>
        </pc:picChg>
      </pc:sldChg>
      <pc:sldChg chg="addSp delSp modSp mod">
        <pc:chgData name="Martin" userId="61484283-8adf-4869-9e1b-bf50a8465694" providerId="ADAL" clId="{B338CE11-48A1-4CD7-B8BE-8125D2C7E975}" dt="2024-11-19T19:33:52.307" v="162" actId="1076"/>
        <pc:sldMkLst>
          <pc:docMk/>
          <pc:sldMk cId="0" sldId="269"/>
        </pc:sldMkLst>
        <pc:spChg chg="mod">
          <ac:chgData name="Martin" userId="61484283-8adf-4869-9e1b-bf50a8465694" providerId="ADAL" clId="{B338CE11-48A1-4CD7-B8BE-8125D2C7E975}" dt="2024-11-19T19:33:29.091" v="159" actId="113"/>
          <ac:spMkLst>
            <pc:docMk/>
            <pc:sldMk cId="0" sldId="269"/>
            <ac:spMk id="10" creationId="{8AEF281D-905A-4B86-106B-191CE0D8E384}"/>
          </ac:spMkLst>
        </pc:spChg>
        <pc:spChg chg="mod">
          <ac:chgData name="Martin" userId="61484283-8adf-4869-9e1b-bf50a8465694" providerId="ADAL" clId="{B338CE11-48A1-4CD7-B8BE-8125D2C7E975}" dt="2024-11-19T19:33:02.293" v="149" actId="14100"/>
          <ac:spMkLst>
            <pc:docMk/>
            <pc:sldMk cId="0" sldId="269"/>
            <ac:spMk id="319" creationId="{00000000-0000-0000-0000-000000000000}"/>
          </ac:spMkLst>
        </pc:spChg>
        <pc:spChg chg="mod">
          <ac:chgData name="Martin" userId="61484283-8adf-4869-9e1b-bf50a8465694" providerId="ADAL" clId="{B338CE11-48A1-4CD7-B8BE-8125D2C7E975}" dt="2024-11-19T19:33:18.021" v="157" actId="14100"/>
          <ac:spMkLst>
            <pc:docMk/>
            <pc:sldMk cId="0" sldId="269"/>
            <ac:spMk id="321" creationId="{00000000-0000-0000-0000-000000000000}"/>
          </ac:spMkLst>
        </pc:spChg>
        <pc:spChg chg="mod">
          <ac:chgData name="Martin" userId="61484283-8adf-4869-9e1b-bf50a8465694" providerId="ADAL" clId="{B338CE11-48A1-4CD7-B8BE-8125D2C7E975}" dt="2024-11-19T19:33:02.735" v="151" actId="1076"/>
          <ac:spMkLst>
            <pc:docMk/>
            <pc:sldMk cId="0" sldId="269"/>
            <ac:spMk id="322" creationId="{00000000-0000-0000-0000-000000000000}"/>
          </ac:spMkLst>
        </pc:spChg>
        <pc:picChg chg="mod">
          <ac:chgData name="Martin" userId="61484283-8adf-4869-9e1b-bf50a8465694" providerId="ADAL" clId="{B338CE11-48A1-4CD7-B8BE-8125D2C7E975}" dt="2024-11-19T19:33:01.901" v="147" actId="1076"/>
          <ac:picMkLst>
            <pc:docMk/>
            <pc:sldMk cId="0" sldId="269"/>
            <ac:picMk id="6146" creationId="{9FBFF6B1-77B8-EACD-69AB-32C988BA94CA}"/>
          </ac:picMkLst>
        </pc:picChg>
        <pc:picChg chg="add del">
          <ac:chgData name="Martin" userId="61484283-8adf-4869-9e1b-bf50a8465694" providerId="ADAL" clId="{B338CE11-48A1-4CD7-B8BE-8125D2C7E975}" dt="2024-11-19T19:33:01.477" v="145" actId="478"/>
          <ac:picMkLst>
            <pc:docMk/>
            <pc:sldMk cId="0" sldId="269"/>
            <ac:picMk id="10244" creationId="{911F87F0-8678-4168-BABA-C684CB4DF030}"/>
          </ac:picMkLst>
        </pc:picChg>
        <pc:picChg chg="mod">
          <ac:chgData name="Martin" userId="61484283-8adf-4869-9e1b-bf50a8465694" providerId="ADAL" clId="{B338CE11-48A1-4CD7-B8BE-8125D2C7E975}" dt="2024-11-19T19:33:52.307" v="162" actId="1076"/>
          <ac:picMkLst>
            <pc:docMk/>
            <pc:sldMk cId="0" sldId="269"/>
            <ac:picMk id="10246" creationId="{373C4305-4147-4437-B13E-D41EA7D9DE12}"/>
          </ac:picMkLst>
        </pc:picChg>
      </pc:sldChg>
      <pc:sldChg chg="delSp modSp mod">
        <pc:chgData name="Martin" userId="61484283-8adf-4869-9e1b-bf50a8465694" providerId="ADAL" clId="{B338CE11-48A1-4CD7-B8BE-8125D2C7E975}" dt="2024-11-19T19:39:40.635" v="227" actId="14100"/>
        <pc:sldMkLst>
          <pc:docMk/>
          <pc:sldMk cId="0" sldId="273"/>
        </pc:sldMkLst>
        <pc:spChg chg="mod">
          <ac:chgData name="Martin" userId="61484283-8adf-4869-9e1b-bf50a8465694" providerId="ADAL" clId="{B338CE11-48A1-4CD7-B8BE-8125D2C7E975}" dt="2024-11-19T19:38:35.227" v="211" actId="113"/>
          <ac:spMkLst>
            <pc:docMk/>
            <pc:sldMk cId="0" sldId="273"/>
            <ac:spMk id="444" creationId="{00000000-0000-0000-0000-000000000000}"/>
          </ac:spMkLst>
        </pc:spChg>
        <pc:spChg chg="mod">
          <ac:chgData name="Martin" userId="61484283-8adf-4869-9e1b-bf50a8465694" providerId="ADAL" clId="{B338CE11-48A1-4CD7-B8BE-8125D2C7E975}" dt="2024-11-19T19:39:40.635" v="227" actId="14100"/>
          <ac:spMkLst>
            <pc:docMk/>
            <pc:sldMk cId="0" sldId="273"/>
            <ac:spMk id="452" creationId="{00000000-0000-0000-0000-000000000000}"/>
          </ac:spMkLst>
        </pc:spChg>
        <pc:spChg chg="mod">
          <ac:chgData name="Martin" userId="61484283-8adf-4869-9e1b-bf50a8465694" providerId="ADAL" clId="{B338CE11-48A1-4CD7-B8BE-8125D2C7E975}" dt="2024-11-19T19:39:20.822" v="221" actId="14100"/>
          <ac:spMkLst>
            <pc:docMk/>
            <pc:sldMk cId="0" sldId="273"/>
            <ac:spMk id="454" creationId="{00000000-0000-0000-0000-000000000000}"/>
          </ac:spMkLst>
        </pc:spChg>
        <pc:picChg chg="mod">
          <ac:chgData name="Martin" userId="61484283-8adf-4869-9e1b-bf50a8465694" providerId="ADAL" clId="{B338CE11-48A1-4CD7-B8BE-8125D2C7E975}" dt="2024-11-19T19:39:30.164" v="224" actId="1076"/>
          <ac:picMkLst>
            <pc:docMk/>
            <pc:sldMk cId="0" sldId="273"/>
            <ac:picMk id="8194" creationId="{CBD942E5-3C2F-214B-CAF4-F9A58352E84C}"/>
          </ac:picMkLst>
        </pc:picChg>
        <pc:picChg chg="del">
          <ac:chgData name="Martin" userId="61484283-8adf-4869-9e1b-bf50a8465694" providerId="ADAL" clId="{B338CE11-48A1-4CD7-B8BE-8125D2C7E975}" dt="2024-11-19T19:39:06.319" v="218" actId="478"/>
          <ac:picMkLst>
            <pc:docMk/>
            <pc:sldMk cId="0" sldId="273"/>
            <ac:picMk id="14338" creationId="{DEBA7B32-AB82-492A-B141-FC69E6B3E081}"/>
          </ac:picMkLst>
        </pc:picChg>
      </pc:sldChg>
      <pc:sldChg chg="modSp mod">
        <pc:chgData name="Martin" userId="61484283-8adf-4869-9e1b-bf50a8465694" providerId="ADAL" clId="{B338CE11-48A1-4CD7-B8BE-8125D2C7E975}" dt="2024-11-19T19:40:20.117" v="229" actId="113"/>
        <pc:sldMkLst>
          <pc:docMk/>
          <pc:sldMk cId="0" sldId="274"/>
        </pc:sldMkLst>
        <pc:spChg chg="mod">
          <ac:chgData name="Martin" userId="61484283-8adf-4869-9e1b-bf50a8465694" providerId="ADAL" clId="{B338CE11-48A1-4CD7-B8BE-8125D2C7E975}" dt="2024-11-19T19:40:20.117" v="229" actId="113"/>
          <ac:spMkLst>
            <pc:docMk/>
            <pc:sldMk cId="0" sldId="274"/>
            <ac:spMk id="466" creationId="{00000000-0000-0000-0000-000000000000}"/>
          </ac:spMkLst>
        </pc:spChg>
      </pc:sldChg>
      <pc:sldChg chg="modSp mod">
        <pc:chgData name="Martin" userId="61484283-8adf-4869-9e1b-bf50a8465694" providerId="ADAL" clId="{B338CE11-48A1-4CD7-B8BE-8125D2C7E975}" dt="2024-11-19T19:40:36.297" v="231" actId="14100"/>
        <pc:sldMkLst>
          <pc:docMk/>
          <pc:sldMk cId="0" sldId="275"/>
        </pc:sldMkLst>
        <pc:spChg chg="mod">
          <ac:chgData name="Martin" userId="61484283-8adf-4869-9e1b-bf50a8465694" providerId="ADAL" clId="{B338CE11-48A1-4CD7-B8BE-8125D2C7E975}" dt="2024-11-19T19:40:36.297" v="231" actId="14100"/>
          <ac:spMkLst>
            <pc:docMk/>
            <pc:sldMk cId="0" sldId="275"/>
            <ac:spMk id="484" creationId="{00000000-0000-0000-0000-000000000000}"/>
          </ac:spMkLst>
        </pc:spChg>
      </pc:sldChg>
      <pc:sldChg chg="delSp modSp mod">
        <pc:chgData name="Martin" userId="61484283-8adf-4869-9e1b-bf50a8465694" providerId="ADAL" clId="{B338CE11-48A1-4CD7-B8BE-8125D2C7E975}" dt="2024-11-19T19:42:28.567" v="250" actId="1076"/>
        <pc:sldMkLst>
          <pc:docMk/>
          <pc:sldMk cId="0" sldId="277"/>
        </pc:sldMkLst>
        <pc:spChg chg="mod">
          <ac:chgData name="Martin" userId="61484283-8adf-4869-9e1b-bf50a8465694" providerId="ADAL" clId="{B338CE11-48A1-4CD7-B8BE-8125D2C7E975}" dt="2024-11-19T19:40:50.657" v="232" actId="113"/>
          <ac:spMkLst>
            <pc:docMk/>
            <pc:sldMk cId="0" sldId="277"/>
            <ac:spMk id="522" creationId="{00000000-0000-0000-0000-000000000000}"/>
          </ac:spMkLst>
        </pc:spChg>
        <pc:spChg chg="mod">
          <ac:chgData name="Martin" userId="61484283-8adf-4869-9e1b-bf50a8465694" providerId="ADAL" clId="{B338CE11-48A1-4CD7-B8BE-8125D2C7E975}" dt="2024-11-19T19:42:22.076" v="249" actId="1076"/>
          <ac:spMkLst>
            <pc:docMk/>
            <pc:sldMk cId="0" sldId="277"/>
            <ac:spMk id="525" creationId="{00000000-0000-0000-0000-000000000000}"/>
          </ac:spMkLst>
        </pc:spChg>
        <pc:spChg chg="mod">
          <ac:chgData name="Martin" userId="61484283-8adf-4869-9e1b-bf50a8465694" providerId="ADAL" clId="{B338CE11-48A1-4CD7-B8BE-8125D2C7E975}" dt="2024-11-19T19:42:22.076" v="249" actId="1076"/>
          <ac:spMkLst>
            <pc:docMk/>
            <pc:sldMk cId="0" sldId="277"/>
            <ac:spMk id="528" creationId="{00000000-0000-0000-0000-000000000000}"/>
          </ac:spMkLst>
        </pc:spChg>
        <pc:spChg chg="mod">
          <ac:chgData name="Martin" userId="61484283-8adf-4869-9e1b-bf50a8465694" providerId="ADAL" clId="{B338CE11-48A1-4CD7-B8BE-8125D2C7E975}" dt="2024-11-19T19:42:22.076" v="249" actId="1076"/>
          <ac:spMkLst>
            <pc:docMk/>
            <pc:sldMk cId="0" sldId="277"/>
            <ac:spMk id="529" creationId="{00000000-0000-0000-0000-000000000000}"/>
          </ac:spMkLst>
        </pc:spChg>
        <pc:picChg chg="del">
          <ac:chgData name="Martin" userId="61484283-8adf-4869-9e1b-bf50a8465694" providerId="ADAL" clId="{B338CE11-48A1-4CD7-B8BE-8125D2C7E975}" dt="2024-11-19T19:41:29.766" v="241" actId="478"/>
          <ac:picMkLst>
            <pc:docMk/>
            <pc:sldMk cId="0" sldId="277"/>
            <ac:picMk id="2" creationId="{E8566C4C-4524-F1E0-6360-C0E26E2899F4}"/>
          </ac:picMkLst>
        </pc:picChg>
        <pc:picChg chg="mod ord">
          <ac:chgData name="Martin" userId="61484283-8adf-4869-9e1b-bf50a8465694" providerId="ADAL" clId="{B338CE11-48A1-4CD7-B8BE-8125D2C7E975}" dt="2024-11-19T19:42:22.076" v="249" actId="1076"/>
          <ac:picMkLst>
            <pc:docMk/>
            <pc:sldMk cId="0" sldId="277"/>
            <ac:picMk id="3" creationId="{78889B00-1F8C-004B-1043-17CA581200DF}"/>
          </ac:picMkLst>
        </pc:picChg>
        <pc:picChg chg="mod">
          <ac:chgData name="Martin" userId="61484283-8adf-4869-9e1b-bf50a8465694" providerId="ADAL" clId="{B338CE11-48A1-4CD7-B8BE-8125D2C7E975}" dt="2024-11-19T19:42:28.567" v="250" actId="1076"/>
          <ac:picMkLst>
            <pc:docMk/>
            <pc:sldMk cId="0" sldId="277"/>
            <ac:picMk id="4" creationId="{95403A8B-8F9F-7594-BF32-888C5CE2167F}"/>
          </ac:picMkLst>
        </pc:picChg>
      </pc:sldChg>
      <pc:sldChg chg="modSp mod">
        <pc:chgData name="Martin" userId="61484283-8adf-4869-9e1b-bf50a8465694" providerId="ADAL" clId="{B338CE11-48A1-4CD7-B8BE-8125D2C7E975}" dt="2024-11-19T19:42:45.831" v="252" actId="113"/>
        <pc:sldMkLst>
          <pc:docMk/>
          <pc:sldMk cId="0" sldId="278"/>
        </pc:sldMkLst>
        <pc:spChg chg="mod">
          <ac:chgData name="Martin" userId="61484283-8adf-4869-9e1b-bf50a8465694" providerId="ADAL" clId="{B338CE11-48A1-4CD7-B8BE-8125D2C7E975}" dt="2024-11-19T19:42:45.831" v="252" actId="113"/>
          <ac:spMkLst>
            <pc:docMk/>
            <pc:sldMk cId="0" sldId="278"/>
            <ac:spMk id="541" creationId="{00000000-0000-0000-0000-000000000000}"/>
          </ac:spMkLst>
        </pc:spChg>
      </pc:sldChg>
      <pc:sldChg chg="delSp modSp mod">
        <pc:chgData name="Martin" userId="61484283-8adf-4869-9e1b-bf50a8465694" providerId="ADAL" clId="{B338CE11-48A1-4CD7-B8BE-8125D2C7E975}" dt="2024-11-19T19:46:55.090" v="293" actId="113"/>
        <pc:sldMkLst>
          <pc:docMk/>
          <pc:sldMk cId="0" sldId="279"/>
        </pc:sldMkLst>
        <pc:spChg chg="mod">
          <ac:chgData name="Martin" userId="61484283-8adf-4869-9e1b-bf50a8465694" providerId="ADAL" clId="{B338CE11-48A1-4CD7-B8BE-8125D2C7E975}" dt="2024-11-19T19:46:55.090" v="293" actId="113"/>
          <ac:spMkLst>
            <pc:docMk/>
            <pc:sldMk cId="0" sldId="279"/>
            <ac:spMk id="566" creationId="{00000000-0000-0000-0000-000000000000}"/>
          </ac:spMkLst>
        </pc:spChg>
        <pc:spChg chg="mod">
          <ac:chgData name="Martin" userId="61484283-8adf-4869-9e1b-bf50a8465694" providerId="ADAL" clId="{B338CE11-48A1-4CD7-B8BE-8125D2C7E975}" dt="2024-11-19T19:45:10.890" v="272" actId="1076"/>
          <ac:spMkLst>
            <pc:docMk/>
            <pc:sldMk cId="0" sldId="279"/>
            <ac:spMk id="571" creationId="{00000000-0000-0000-0000-000000000000}"/>
          </ac:spMkLst>
        </pc:spChg>
        <pc:spChg chg="mod">
          <ac:chgData name="Martin" userId="61484283-8adf-4869-9e1b-bf50a8465694" providerId="ADAL" clId="{B338CE11-48A1-4CD7-B8BE-8125D2C7E975}" dt="2024-11-19T19:45:10.890" v="272" actId="1076"/>
          <ac:spMkLst>
            <pc:docMk/>
            <pc:sldMk cId="0" sldId="279"/>
            <ac:spMk id="573" creationId="{00000000-0000-0000-0000-000000000000}"/>
          </ac:spMkLst>
        </pc:spChg>
        <pc:spChg chg="mod ord">
          <ac:chgData name="Martin" userId="61484283-8adf-4869-9e1b-bf50a8465694" providerId="ADAL" clId="{B338CE11-48A1-4CD7-B8BE-8125D2C7E975}" dt="2024-11-19T19:46:46.093" v="291" actId="1076"/>
          <ac:spMkLst>
            <pc:docMk/>
            <pc:sldMk cId="0" sldId="279"/>
            <ac:spMk id="578" creationId="{00000000-0000-0000-0000-000000000000}"/>
          </ac:spMkLst>
        </pc:spChg>
        <pc:spChg chg="mod">
          <ac:chgData name="Martin" userId="61484283-8adf-4869-9e1b-bf50a8465694" providerId="ADAL" clId="{B338CE11-48A1-4CD7-B8BE-8125D2C7E975}" dt="2024-11-19T19:45:10.890" v="272" actId="1076"/>
          <ac:spMkLst>
            <pc:docMk/>
            <pc:sldMk cId="0" sldId="279"/>
            <ac:spMk id="580" creationId="{00000000-0000-0000-0000-000000000000}"/>
          </ac:spMkLst>
        </pc:spChg>
        <pc:picChg chg="mod">
          <ac:chgData name="Martin" userId="61484283-8adf-4869-9e1b-bf50a8465694" providerId="ADAL" clId="{B338CE11-48A1-4CD7-B8BE-8125D2C7E975}" dt="2024-11-19T19:45:10.890" v="272" actId="1076"/>
          <ac:picMkLst>
            <pc:docMk/>
            <pc:sldMk cId="0" sldId="279"/>
            <ac:picMk id="2" creationId="{C0B06D12-69EC-5346-2CC4-EAC515AAC791}"/>
          </ac:picMkLst>
        </pc:picChg>
        <pc:picChg chg="mod">
          <ac:chgData name="Martin" userId="61484283-8adf-4869-9e1b-bf50a8465694" providerId="ADAL" clId="{B338CE11-48A1-4CD7-B8BE-8125D2C7E975}" dt="2024-11-19T19:45:10.890" v="272" actId="1076"/>
          <ac:picMkLst>
            <pc:docMk/>
            <pc:sldMk cId="0" sldId="279"/>
            <ac:picMk id="4" creationId="{B7C0658E-D3B4-8CBC-7363-55363B10C515}"/>
          </ac:picMkLst>
        </pc:picChg>
        <pc:picChg chg="mod">
          <ac:chgData name="Martin" userId="61484283-8adf-4869-9e1b-bf50a8465694" providerId="ADAL" clId="{B338CE11-48A1-4CD7-B8BE-8125D2C7E975}" dt="2024-11-19T19:45:10.890" v="272" actId="1076"/>
          <ac:picMkLst>
            <pc:docMk/>
            <pc:sldMk cId="0" sldId="279"/>
            <ac:picMk id="5" creationId="{5BCB6E5C-1885-7460-688A-3438F65DA656}"/>
          </ac:picMkLst>
        </pc:picChg>
        <pc:picChg chg="mod">
          <ac:chgData name="Martin" userId="61484283-8adf-4869-9e1b-bf50a8465694" providerId="ADAL" clId="{B338CE11-48A1-4CD7-B8BE-8125D2C7E975}" dt="2024-11-19T19:45:10.890" v="272" actId="1076"/>
          <ac:picMkLst>
            <pc:docMk/>
            <pc:sldMk cId="0" sldId="279"/>
            <ac:picMk id="8" creationId="{0CED316D-0744-A4B4-FCBD-C4346B85297A}"/>
          </ac:picMkLst>
        </pc:picChg>
        <pc:picChg chg="mod modCrop">
          <ac:chgData name="Martin" userId="61484283-8adf-4869-9e1b-bf50a8465694" providerId="ADAL" clId="{B338CE11-48A1-4CD7-B8BE-8125D2C7E975}" dt="2024-11-19T19:46:36.773" v="288" actId="1076"/>
          <ac:picMkLst>
            <pc:docMk/>
            <pc:sldMk cId="0" sldId="279"/>
            <ac:picMk id="558" creationId="{00000000-0000-0000-0000-000000000000}"/>
          </ac:picMkLst>
        </pc:picChg>
        <pc:cxnChg chg="del">
          <ac:chgData name="Martin" userId="61484283-8adf-4869-9e1b-bf50a8465694" providerId="ADAL" clId="{B338CE11-48A1-4CD7-B8BE-8125D2C7E975}" dt="2024-11-19T19:44:37.610" v="269" actId="478"/>
          <ac:cxnSpMkLst>
            <pc:docMk/>
            <pc:sldMk cId="0" sldId="279"/>
            <ac:cxnSpMk id="577" creationId="{00000000-0000-0000-0000-000000000000}"/>
          </ac:cxnSpMkLst>
        </pc:cxnChg>
      </pc:sldChg>
      <pc:sldChg chg="modSp mod">
        <pc:chgData name="Martin" userId="61484283-8adf-4869-9e1b-bf50a8465694" providerId="ADAL" clId="{B338CE11-48A1-4CD7-B8BE-8125D2C7E975}" dt="2024-11-19T19:47:00.804" v="294" actId="113"/>
        <pc:sldMkLst>
          <pc:docMk/>
          <pc:sldMk cId="0" sldId="280"/>
        </pc:sldMkLst>
        <pc:spChg chg="mod">
          <ac:chgData name="Martin" userId="61484283-8adf-4869-9e1b-bf50a8465694" providerId="ADAL" clId="{B338CE11-48A1-4CD7-B8BE-8125D2C7E975}" dt="2024-11-19T19:47:00.804" v="294" actId="113"/>
          <ac:spMkLst>
            <pc:docMk/>
            <pc:sldMk cId="0" sldId="280"/>
            <ac:spMk id="587" creationId="{00000000-0000-0000-0000-000000000000}"/>
          </ac:spMkLst>
        </pc:spChg>
      </pc:sldChg>
      <pc:sldChg chg="modSp mod">
        <pc:chgData name="Martin" userId="61484283-8adf-4869-9e1b-bf50a8465694" providerId="ADAL" clId="{B338CE11-48A1-4CD7-B8BE-8125D2C7E975}" dt="2024-11-19T19:47:06.254" v="295" actId="113"/>
        <pc:sldMkLst>
          <pc:docMk/>
          <pc:sldMk cId="0" sldId="281"/>
        </pc:sldMkLst>
        <pc:spChg chg="mod">
          <ac:chgData name="Martin" userId="61484283-8adf-4869-9e1b-bf50a8465694" providerId="ADAL" clId="{B338CE11-48A1-4CD7-B8BE-8125D2C7E975}" dt="2024-11-19T19:47:06.254" v="295" actId="113"/>
          <ac:spMkLst>
            <pc:docMk/>
            <pc:sldMk cId="0" sldId="281"/>
            <ac:spMk id="615" creationId="{00000000-0000-0000-0000-000000000000}"/>
          </ac:spMkLst>
        </pc:spChg>
      </pc:sldChg>
      <pc:sldChg chg="modSp mod">
        <pc:chgData name="Martin" userId="61484283-8adf-4869-9e1b-bf50a8465694" providerId="ADAL" clId="{B338CE11-48A1-4CD7-B8BE-8125D2C7E975}" dt="2024-11-19T19:47:10.277" v="296" actId="113"/>
        <pc:sldMkLst>
          <pc:docMk/>
          <pc:sldMk cId="0" sldId="282"/>
        </pc:sldMkLst>
        <pc:spChg chg="mod">
          <ac:chgData name="Martin" userId="61484283-8adf-4869-9e1b-bf50a8465694" providerId="ADAL" clId="{B338CE11-48A1-4CD7-B8BE-8125D2C7E975}" dt="2024-11-19T19:47:10.277" v="296" actId="113"/>
          <ac:spMkLst>
            <pc:docMk/>
            <pc:sldMk cId="0" sldId="282"/>
            <ac:spMk id="634" creationId="{00000000-0000-0000-0000-000000000000}"/>
          </ac:spMkLst>
        </pc:spChg>
      </pc:sldChg>
      <pc:sldChg chg="modSp mod addCm">
        <pc:chgData name="Martin" userId="61484283-8adf-4869-9e1b-bf50a8465694" providerId="ADAL" clId="{B338CE11-48A1-4CD7-B8BE-8125D2C7E975}" dt="2024-11-19T19:47:55.750" v="298"/>
        <pc:sldMkLst>
          <pc:docMk/>
          <pc:sldMk cId="0" sldId="283"/>
        </pc:sldMkLst>
        <pc:spChg chg="mod">
          <ac:chgData name="Martin" userId="61484283-8adf-4869-9e1b-bf50a8465694" providerId="ADAL" clId="{B338CE11-48A1-4CD7-B8BE-8125D2C7E975}" dt="2024-11-19T19:47:20.947" v="297" actId="113"/>
          <ac:spMkLst>
            <pc:docMk/>
            <pc:sldMk cId="0" sldId="283"/>
            <ac:spMk id="655" creationId="{00000000-0000-0000-0000-000000000000}"/>
          </ac:spMkLst>
        </pc:spChg>
      </pc:sldChg>
      <pc:sldChg chg="modSp mod">
        <pc:chgData name="Martin" userId="61484283-8adf-4869-9e1b-bf50a8465694" providerId="ADAL" clId="{B338CE11-48A1-4CD7-B8BE-8125D2C7E975}" dt="2024-11-19T19:48:19.610" v="302" actId="2711"/>
        <pc:sldMkLst>
          <pc:docMk/>
          <pc:sldMk cId="0" sldId="284"/>
        </pc:sldMkLst>
        <pc:spChg chg="mod">
          <ac:chgData name="Martin" userId="61484283-8adf-4869-9e1b-bf50a8465694" providerId="ADAL" clId="{B338CE11-48A1-4CD7-B8BE-8125D2C7E975}" dt="2024-11-19T19:48:19.610" v="302" actId="2711"/>
          <ac:spMkLst>
            <pc:docMk/>
            <pc:sldMk cId="0" sldId="284"/>
            <ac:spMk id="673" creationId="{00000000-0000-0000-0000-000000000000}"/>
          </ac:spMkLst>
        </pc:spChg>
      </pc:sldChg>
      <pc:sldChg chg="modSp mod">
        <pc:chgData name="Martin" userId="61484283-8adf-4869-9e1b-bf50a8465694" providerId="ADAL" clId="{B338CE11-48A1-4CD7-B8BE-8125D2C7E975}" dt="2024-11-19T19:24:29.178" v="54" actId="207"/>
        <pc:sldMkLst>
          <pc:docMk/>
          <pc:sldMk cId="2752197833" sldId="286"/>
        </pc:sldMkLst>
        <pc:spChg chg="mod">
          <ac:chgData name="Martin" userId="61484283-8adf-4869-9e1b-bf50a8465694" providerId="ADAL" clId="{B338CE11-48A1-4CD7-B8BE-8125D2C7E975}" dt="2024-11-19T19:23:11.625" v="25" actId="207"/>
          <ac:spMkLst>
            <pc:docMk/>
            <pc:sldMk cId="2752197833" sldId="286"/>
            <ac:spMk id="10" creationId="{13514B0F-D194-5FB2-FC58-FB10B3F5C28A}"/>
          </ac:spMkLst>
        </pc:spChg>
        <pc:spChg chg="mod">
          <ac:chgData name="Martin" userId="61484283-8adf-4869-9e1b-bf50a8465694" providerId="ADAL" clId="{B338CE11-48A1-4CD7-B8BE-8125D2C7E975}" dt="2024-11-19T19:23:07.973" v="24" actId="113"/>
          <ac:spMkLst>
            <pc:docMk/>
            <pc:sldMk cId="2752197833" sldId="286"/>
            <ac:spMk id="11" creationId="{8215D8DB-FCD1-9A95-D75D-873A12A51717}"/>
          </ac:spMkLst>
        </pc:spChg>
        <pc:spChg chg="mod">
          <ac:chgData name="Martin" userId="61484283-8adf-4869-9e1b-bf50a8465694" providerId="ADAL" clId="{B338CE11-48A1-4CD7-B8BE-8125D2C7E975}" dt="2024-11-19T19:23:22.011" v="28" actId="207"/>
          <ac:spMkLst>
            <pc:docMk/>
            <pc:sldMk cId="2752197833" sldId="286"/>
            <ac:spMk id="12" creationId="{2F5588EB-C8AB-2B9C-E627-765488DD0232}"/>
          </ac:spMkLst>
        </pc:spChg>
        <pc:spChg chg="mod">
          <ac:chgData name="Martin" userId="61484283-8adf-4869-9e1b-bf50a8465694" providerId="ADAL" clId="{B338CE11-48A1-4CD7-B8BE-8125D2C7E975}" dt="2024-11-19T19:23:29.781" v="31" actId="207"/>
          <ac:spMkLst>
            <pc:docMk/>
            <pc:sldMk cId="2752197833" sldId="286"/>
            <ac:spMk id="13" creationId="{530E4273-19CF-9F79-9967-FFA7A6AA18C2}"/>
          </ac:spMkLst>
        </pc:spChg>
        <pc:spChg chg="mod">
          <ac:chgData name="Martin" userId="61484283-8adf-4869-9e1b-bf50a8465694" providerId="ADAL" clId="{B338CE11-48A1-4CD7-B8BE-8125D2C7E975}" dt="2024-11-19T19:24:07.510" v="46" actId="207"/>
          <ac:spMkLst>
            <pc:docMk/>
            <pc:sldMk cId="2752197833" sldId="286"/>
            <ac:spMk id="14" creationId="{5303A6E5-61EF-FA29-4765-6A551974E111}"/>
          </ac:spMkLst>
        </pc:spChg>
        <pc:spChg chg="mod">
          <ac:chgData name="Martin" userId="61484283-8adf-4869-9e1b-bf50a8465694" providerId="ADAL" clId="{B338CE11-48A1-4CD7-B8BE-8125D2C7E975}" dt="2024-11-19T19:24:13.062" v="48" actId="207"/>
          <ac:spMkLst>
            <pc:docMk/>
            <pc:sldMk cId="2752197833" sldId="286"/>
            <ac:spMk id="15" creationId="{6F09CF74-E160-E486-52F8-691255A0CAE5}"/>
          </ac:spMkLst>
        </pc:spChg>
        <pc:spChg chg="mod">
          <ac:chgData name="Martin" userId="61484283-8adf-4869-9e1b-bf50a8465694" providerId="ADAL" clId="{B338CE11-48A1-4CD7-B8BE-8125D2C7E975}" dt="2024-11-19T19:24:10.586" v="47" actId="207"/>
          <ac:spMkLst>
            <pc:docMk/>
            <pc:sldMk cId="2752197833" sldId="286"/>
            <ac:spMk id="24" creationId="{3A370115-FB05-9CB0-606C-92E8B00A0BFB}"/>
          </ac:spMkLst>
        </pc:spChg>
        <pc:spChg chg="mod">
          <ac:chgData name="Martin" userId="61484283-8adf-4869-9e1b-bf50a8465694" providerId="ADAL" clId="{B338CE11-48A1-4CD7-B8BE-8125D2C7E975}" dt="2024-11-19T19:24:21.135" v="51" actId="14100"/>
          <ac:spMkLst>
            <pc:docMk/>
            <pc:sldMk cId="2752197833" sldId="286"/>
            <ac:spMk id="25" creationId="{B56A7205-519A-DB9D-A05F-B51613C68C0B}"/>
          </ac:spMkLst>
        </pc:spChg>
        <pc:spChg chg="mod">
          <ac:chgData name="Martin" userId="61484283-8adf-4869-9e1b-bf50a8465694" providerId="ADAL" clId="{B338CE11-48A1-4CD7-B8BE-8125D2C7E975}" dt="2024-11-19T19:24:18.576" v="50" actId="207"/>
          <ac:spMkLst>
            <pc:docMk/>
            <pc:sldMk cId="2752197833" sldId="286"/>
            <ac:spMk id="26" creationId="{27B5E71D-EA4F-2ED3-B78B-66193DB4678D}"/>
          </ac:spMkLst>
        </pc:spChg>
        <pc:spChg chg="mod">
          <ac:chgData name="Martin" userId="61484283-8adf-4869-9e1b-bf50a8465694" providerId="ADAL" clId="{B338CE11-48A1-4CD7-B8BE-8125D2C7E975}" dt="2024-11-19T19:24:26.295" v="53" actId="14100"/>
          <ac:spMkLst>
            <pc:docMk/>
            <pc:sldMk cId="2752197833" sldId="286"/>
            <ac:spMk id="27" creationId="{7CD3E2DE-66F6-263B-AF89-9FF48D2697B4}"/>
          </ac:spMkLst>
        </pc:spChg>
        <pc:spChg chg="mod">
          <ac:chgData name="Martin" userId="61484283-8adf-4869-9e1b-bf50a8465694" providerId="ADAL" clId="{B338CE11-48A1-4CD7-B8BE-8125D2C7E975}" dt="2024-11-19T19:24:29.178" v="54" actId="207"/>
          <ac:spMkLst>
            <pc:docMk/>
            <pc:sldMk cId="2752197833" sldId="286"/>
            <ac:spMk id="28" creationId="{750CE492-3D22-86D4-129A-E4167AECB800}"/>
          </ac:spMkLst>
        </pc:spChg>
      </pc:sldChg>
      <pc:sldChg chg="modSp mod">
        <pc:chgData name="Martin" userId="61484283-8adf-4869-9e1b-bf50a8465694" providerId="ADAL" clId="{B338CE11-48A1-4CD7-B8BE-8125D2C7E975}" dt="2024-11-19T19:25:55.349" v="72" actId="113"/>
        <pc:sldMkLst>
          <pc:docMk/>
          <pc:sldMk cId="1436535247" sldId="288"/>
        </pc:sldMkLst>
        <pc:spChg chg="mod">
          <ac:chgData name="Martin" userId="61484283-8adf-4869-9e1b-bf50a8465694" providerId="ADAL" clId="{B338CE11-48A1-4CD7-B8BE-8125D2C7E975}" dt="2024-11-19T19:25:55.349" v="72" actId="113"/>
          <ac:spMkLst>
            <pc:docMk/>
            <pc:sldMk cId="1436535247" sldId="288"/>
            <ac:spMk id="8" creationId="{D63F8675-6314-4132-8D2D-D4E6CCE13C38}"/>
          </ac:spMkLst>
        </pc:spChg>
      </pc:sldChg>
      <pc:sldChg chg="modSp mod">
        <pc:chgData name="Martin" userId="61484283-8adf-4869-9e1b-bf50a8465694" providerId="ADAL" clId="{B338CE11-48A1-4CD7-B8BE-8125D2C7E975}" dt="2024-11-19T19:25:33.939" v="71" actId="113"/>
        <pc:sldMkLst>
          <pc:docMk/>
          <pc:sldMk cId="574822339" sldId="289"/>
        </pc:sldMkLst>
        <pc:spChg chg="mod">
          <ac:chgData name="Martin" userId="61484283-8adf-4869-9e1b-bf50a8465694" providerId="ADAL" clId="{B338CE11-48A1-4CD7-B8BE-8125D2C7E975}" dt="2024-11-19T19:25:33.939" v="71" actId="113"/>
          <ac:spMkLst>
            <pc:docMk/>
            <pc:sldMk cId="574822339" sldId="289"/>
            <ac:spMk id="8" creationId="{D63F8675-6314-4132-8D2D-D4E6CCE13C38}"/>
          </ac:spMkLst>
        </pc:spChg>
      </pc:sldChg>
      <pc:sldChg chg="modSp mod">
        <pc:chgData name="Martin" userId="61484283-8adf-4869-9e1b-bf50a8465694" providerId="ADAL" clId="{B338CE11-48A1-4CD7-B8BE-8125D2C7E975}" dt="2024-11-19T19:33:58.137" v="163" actId="113"/>
        <pc:sldMkLst>
          <pc:docMk/>
          <pc:sldMk cId="169620476" sldId="290"/>
        </pc:sldMkLst>
        <pc:spChg chg="mod">
          <ac:chgData name="Martin" userId="61484283-8adf-4869-9e1b-bf50a8465694" providerId="ADAL" clId="{B338CE11-48A1-4CD7-B8BE-8125D2C7E975}" dt="2024-11-19T19:33:58.137" v="163" actId="113"/>
          <ac:spMkLst>
            <pc:docMk/>
            <pc:sldMk cId="169620476" sldId="290"/>
            <ac:spMk id="8" creationId="{D63F8675-6314-4132-8D2D-D4E6CCE13C38}"/>
          </ac:spMkLst>
        </pc:spChg>
      </pc:sldChg>
      <pc:sldChg chg="delSp modSp mod modCm">
        <pc:chgData name="Martin" userId="61484283-8adf-4869-9e1b-bf50a8465694" providerId="ADAL" clId="{B338CE11-48A1-4CD7-B8BE-8125D2C7E975}" dt="2024-11-19T19:35:40.849" v="187" actId="14100"/>
        <pc:sldMkLst>
          <pc:docMk/>
          <pc:sldMk cId="194423257" sldId="291"/>
        </pc:sldMkLst>
        <pc:spChg chg="mod">
          <ac:chgData name="Martin" userId="61484283-8adf-4869-9e1b-bf50a8465694" providerId="ADAL" clId="{B338CE11-48A1-4CD7-B8BE-8125D2C7E975}" dt="2024-11-19T19:34:23.352" v="166" actId="14100"/>
          <ac:spMkLst>
            <pc:docMk/>
            <pc:sldMk cId="194423257" sldId="291"/>
            <ac:spMk id="5" creationId="{B222DBD0-4FE6-2DA3-EBDC-08E6CC5F6CB0}"/>
          </ac:spMkLst>
        </pc:spChg>
        <pc:spChg chg="mod">
          <ac:chgData name="Martin" userId="61484283-8adf-4869-9e1b-bf50a8465694" providerId="ADAL" clId="{B338CE11-48A1-4CD7-B8BE-8125D2C7E975}" dt="2024-11-19T19:35:28.867" v="183" actId="14100"/>
          <ac:spMkLst>
            <pc:docMk/>
            <pc:sldMk cId="194423257" sldId="291"/>
            <ac:spMk id="28" creationId="{31AA04F1-91B1-4027-8A30-9FCD1ECE8137}"/>
          </ac:spMkLst>
        </pc:spChg>
        <pc:spChg chg="mod">
          <ac:chgData name="Martin" userId="61484283-8adf-4869-9e1b-bf50a8465694" providerId="ADAL" clId="{B338CE11-48A1-4CD7-B8BE-8125D2C7E975}" dt="2024-11-19T19:35:40.849" v="187" actId="14100"/>
          <ac:spMkLst>
            <pc:docMk/>
            <pc:sldMk cId="194423257" sldId="291"/>
            <ac:spMk id="42" creationId="{FA0211A3-90C2-4824-BA46-38B0310D58AB}"/>
          </ac:spMkLst>
        </pc:spChg>
        <pc:picChg chg="del">
          <ac:chgData name="Martin" userId="61484283-8adf-4869-9e1b-bf50a8465694" providerId="ADAL" clId="{B338CE11-48A1-4CD7-B8BE-8125D2C7E975}" dt="2024-11-19T19:34:54.936" v="174" actId="478"/>
          <ac:picMkLst>
            <pc:docMk/>
            <pc:sldMk cId="194423257" sldId="291"/>
            <ac:picMk id="4" creationId="{2A473EDB-D3C7-979E-3F8C-C12B39ADC243}"/>
          </ac:picMkLst>
        </pc:picChg>
        <pc:picChg chg="mod">
          <ac:chgData name="Martin" userId="61484283-8adf-4869-9e1b-bf50a8465694" providerId="ADAL" clId="{B338CE11-48A1-4CD7-B8BE-8125D2C7E975}" dt="2024-11-19T19:35:33.274" v="185" actId="1076"/>
          <ac:picMkLst>
            <pc:docMk/>
            <pc:sldMk cId="194423257" sldId="291"/>
            <ac:picMk id="7" creationId="{FE0648E9-F609-4D59-1341-31C1CDFE650A}"/>
          </ac:picMkLst>
        </pc:picChg>
      </pc:sldChg>
      <pc:sldChg chg="delSp modSp mod modCm">
        <pc:chgData name="Martin" userId="61484283-8adf-4869-9e1b-bf50a8465694" providerId="ADAL" clId="{B338CE11-48A1-4CD7-B8BE-8125D2C7E975}" dt="2024-11-19T19:38:07.685" v="209" actId="1076"/>
        <pc:sldMkLst>
          <pc:docMk/>
          <pc:sldMk cId="2528299061" sldId="292"/>
        </pc:sldMkLst>
        <pc:spChg chg="mod">
          <ac:chgData name="Martin" userId="61484283-8adf-4869-9e1b-bf50a8465694" providerId="ADAL" clId="{B338CE11-48A1-4CD7-B8BE-8125D2C7E975}" dt="2024-11-19T19:36:04.990" v="189" actId="113"/>
          <ac:spMkLst>
            <pc:docMk/>
            <pc:sldMk cId="2528299061" sldId="292"/>
            <ac:spMk id="11" creationId="{2DB2794D-FD26-91DD-1E3B-A2C71DDF3B30}"/>
          </ac:spMkLst>
        </pc:spChg>
        <pc:spChg chg="mod">
          <ac:chgData name="Martin" userId="61484283-8adf-4869-9e1b-bf50a8465694" providerId="ADAL" clId="{B338CE11-48A1-4CD7-B8BE-8125D2C7E975}" dt="2024-11-19T19:37:47.984" v="204" actId="14100"/>
          <ac:spMkLst>
            <pc:docMk/>
            <pc:sldMk cId="2528299061" sldId="292"/>
            <ac:spMk id="22" creationId="{3304B882-7FCA-43F0-A367-FDF27DF115DB}"/>
          </ac:spMkLst>
        </pc:spChg>
        <pc:spChg chg="mod">
          <ac:chgData name="Martin" userId="61484283-8adf-4869-9e1b-bf50a8465694" providerId="ADAL" clId="{B338CE11-48A1-4CD7-B8BE-8125D2C7E975}" dt="2024-11-19T19:38:07.685" v="209" actId="1076"/>
          <ac:spMkLst>
            <pc:docMk/>
            <pc:sldMk cId="2528299061" sldId="292"/>
            <ac:spMk id="24" creationId="{CE60D142-F6BC-49E8-81C5-FBEC3850823B}"/>
          </ac:spMkLst>
        </pc:spChg>
        <pc:spChg chg="mod">
          <ac:chgData name="Martin" userId="61484283-8adf-4869-9e1b-bf50a8465694" providerId="ADAL" clId="{B338CE11-48A1-4CD7-B8BE-8125D2C7E975}" dt="2024-11-19T19:37:53.142" v="206" actId="1076"/>
          <ac:spMkLst>
            <pc:docMk/>
            <pc:sldMk cId="2528299061" sldId="292"/>
            <ac:spMk id="26" creationId="{129FCDF8-96C9-48BB-A79C-767CB50AE1A4}"/>
          </ac:spMkLst>
        </pc:spChg>
        <pc:spChg chg="mod">
          <ac:chgData name="Martin" userId="61484283-8adf-4869-9e1b-bf50a8465694" providerId="ADAL" clId="{B338CE11-48A1-4CD7-B8BE-8125D2C7E975}" dt="2024-11-19T19:37:00.679" v="203" actId="14100"/>
          <ac:spMkLst>
            <pc:docMk/>
            <pc:sldMk cId="2528299061" sldId="292"/>
            <ac:spMk id="28" creationId="{31AA04F1-91B1-4027-8A30-9FCD1ECE8137}"/>
          </ac:spMkLst>
        </pc:spChg>
        <pc:picChg chg="del">
          <ac:chgData name="Martin" userId="61484283-8adf-4869-9e1b-bf50a8465694" providerId="ADAL" clId="{B338CE11-48A1-4CD7-B8BE-8125D2C7E975}" dt="2024-11-19T19:36:36.264" v="194" actId="478"/>
          <ac:picMkLst>
            <pc:docMk/>
            <pc:sldMk cId="2528299061" sldId="292"/>
            <ac:picMk id="5" creationId="{76E06C41-FDBD-5BA2-D282-54D774F04D19}"/>
          </ac:picMkLst>
        </pc:picChg>
        <pc:picChg chg="mod">
          <ac:chgData name="Martin" userId="61484283-8adf-4869-9e1b-bf50a8465694" providerId="ADAL" clId="{B338CE11-48A1-4CD7-B8BE-8125D2C7E975}" dt="2024-11-19T19:36:54.857" v="201" actId="1076"/>
          <ac:picMkLst>
            <pc:docMk/>
            <pc:sldMk cId="2528299061" sldId="292"/>
            <ac:picMk id="7170" creationId="{B0BD8323-AE4D-D54B-084D-4F28F799CE40}"/>
          </ac:picMkLst>
        </pc:picChg>
      </pc:sldChg>
      <pc:sldChg chg="modSp mod">
        <pc:chgData name="Martin" userId="61484283-8adf-4869-9e1b-bf50a8465694" providerId="ADAL" clId="{B338CE11-48A1-4CD7-B8BE-8125D2C7E975}" dt="2024-11-19T19:48:47.006" v="309" actId="207"/>
        <pc:sldMkLst>
          <pc:docMk/>
          <pc:sldMk cId="0" sldId="293"/>
        </pc:sldMkLst>
        <pc:spChg chg="mod">
          <ac:chgData name="Martin" userId="61484283-8adf-4869-9e1b-bf50a8465694" providerId="ADAL" clId="{B338CE11-48A1-4CD7-B8BE-8125D2C7E975}" dt="2024-11-19T19:48:47.006" v="309" actId="207"/>
          <ac:spMkLst>
            <pc:docMk/>
            <pc:sldMk cId="0" sldId="293"/>
            <ac:spMk id="4" creationId="{ABA0B9C8-C187-17D7-8350-534643B47A6B}"/>
          </ac:spMkLst>
        </pc:spChg>
      </pc:sldChg>
    </pc:docChg>
  </pc:docChgLst>
  <pc:docChgLst>
    <pc:chgData name="Martin" userId="61484283-8adf-4869-9e1b-bf50a8465694" providerId="ADAL" clId="{AD566876-A39F-4003-9BF3-DCA88A2DAE84}"/>
    <pc:docChg chg="undo redo custSel delSld modSld">
      <pc:chgData name="Martin" userId="61484283-8adf-4869-9e1b-bf50a8465694" providerId="ADAL" clId="{AD566876-A39F-4003-9BF3-DCA88A2DAE84}" dt="2024-11-14T15:11:34.363" v="899"/>
      <pc:docMkLst>
        <pc:docMk/>
      </pc:docMkLst>
      <pc:sldChg chg="addCm">
        <pc:chgData name="Martin" userId="61484283-8adf-4869-9e1b-bf50a8465694" providerId="ADAL" clId="{AD566876-A39F-4003-9BF3-DCA88A2DAE84}" dt="2024-11-14T15:11:34.363" v="899"/>
        <pc:sldMkLst>
          <pc:docMk/>
          <pc:sldMk cId="0" sldId="256"/>
        </pc:sldMkLst>
      </pc:sldChg>
      <pc:sldChg chg="addSp delSp modSp mod">
        <pc:chgData name="Martin" userId="61484283-8adf-4869-9e1b-bf50a8465694" providerId="ADAL" clId="{AD566876-A39F-4003-9BF3-DCA88A2DAE84}" dt="2024-11-14T14:29:39.339" v="529" actId="14861"/>
        <pc:sldMkLst>
          <pc:docMk/>
          <pc:sldMk cId="0" sldId="257"/>
        </pc:sldMkLst>
        <pc:spChg chg="mod">
          <ac:chgData name="Martin" userId="61484283-8adf-4869-9e1b-bf50a8465694" providerId="ADAL" clId="{AD566876-A39F-4003-9BF3-DCA88A2DAE84}" dt="2024-11-14T13:04:52.387" v="137" actId="207"/>
          <ac:spMkLst>
            <pc:docMk/>
            <pc:sldMk cId="0" sldId="257"/>
            <ac:spMk id="60" creationId="{00000000-0000-0000-0000-000000000000}"/>
          </ac:spMkLst>
        </pc:spChg>
        <pc:picChg chg="del">
          <ac:chgData name="Martin" userId="61484283-8adf-4869-9e1b-bf50a8465694" providerId="ADAL" clId="{AD566876-A39F-4003-9BF3-DCA88A2DAE84}" dt="2024-11-14T13:03:02.563" v="101" actId="478"/>
          <ac:picMkLst>
            <pc:docMk/>
            <pc:sldMk cId="0" sldId="257"/>
            <ac:picMk id="5" creationId="{01E1A9E0-DD5B-38A4-F0C7-77FC467CBD63}"/>
          </ac:picMkLst>
        </pc:picChg>
        <pc:picChg chg="add mod">
          <ac:chgData name="Martin" userId="61484283-8adf-4869-9e1b-bf50a8465694" providerId="ADAL" clId="{AD566876-A39F-4003-9BF3-DCA88A2DAE84}" dt="2024-11-14T14:29:39.339" v="529" actId="14861"/>
          <ac:picMkLst>
            <pc:docMk/>
            <pc:sldMk cId="0" sldId="257"/>
            <ac:picMk id="1026" creationId="{FC99ECD5-3404-4219-99E2-C344E8105C64}"/>
          </ac:picMkLst>
        </pc:picChg>
        <pc:picChg chg="add del mod">
          <ac:chgData name="Martin" userId="61484283-8adf-4869-9e1b-bf50a8465694" providerId="ADAL" clId="{AD566876-A39F-4003-9BF3-DCA88A2DAE84}" dt="2024-11-14T13:04:40.493" v="132"/>
          <ac:picMkLst>
            <pc:docMk/>
            <pc:sldMk cId="0" sldId="257"/>
            <ac:picMk id="1028" creationId="{AC7C6B82-1E1E-4328-88BC-C9F3BD218492}"/>
          </ac:picMkLst>
        </pc:picChg>
        <pc:picChg chg="add mod">
          <ac:chgData name="Martin" userId="61484283-8adf-4869-9e1b-bf50a8465694" providerId="ADAL" clId="{AD566876-A39F-4003-9BF3-DCA88A2DAE84}" dt="2024-11-14T14:29:39.339" v="529" actId="14861"/>
          <ac:picMkLst>
            <pc:docMk/>
            <pc:sldMk cId="0" sldId="257"/>
            <ac:picMk id="1030" creationId="{FA35BD52-F2D4-4EBA-B552-93665CB3900E}"/>
          </ac:picMkLst>
        </pc:picChg>
      </pc:sldChg>
      <pc:sldChg chg="addSp delSp modSp mod">
        <pc:chgData name="Martin" userId="61484283-8adf-4869-9e1b-bf50a8465694" providerId="ADAL" clId="{AD566876-A39F-4003-9BF3-DCA88A2DAE84}" dt="2024-11-14T14:29:33.383" v="528" actId="14861"/>
        <pc:sldMkLst>
          <pc:docMk/>
          <pc:sldMk cId="0" sldId="258"/>
        </pc:sldMkLst>
        <pc:spChg chg="add mod">
          <ac:chgData name="Martin" userId="61484283-8adf-4869-9e1b-bf50a8465694" providerId="ADAL" clId="{AD566876-A39F-4003-9BF3-DCA88A2DAE84}" dt="2024-11-14T13:07:42.647" v="162" actId="1076"/>
          <ac:spMkLst>
            <pc:docMk/>
            <pc:sldMk cId="0" sldId="258"/>
            <ac:spMk id="5" creationId="{469CB1B5-1EF1-4EF0-A1CD-E3C56850AEEB}"/>
          </ac:spMkLst>
        </pc:spChg>
        <pc:spChg chg="add del">
          <ac:chgData name="Martin" userId="61484283-8adf-4869-9e1b-bf50a8465694" providerId="ADAL" clId="{AD566876-A39F-4003-9BF3-DCA88A2DAE84}" dt="2024-11-14T13:07:13.254" v="153" actId="22"/>
          <ac:spMkLst>
            <pc:docMk/>
            <pc:sldMk cId="0" sldId="258"/>
            <ac:spMk id="12" creationId="{1D274D97-19E3-4DBB-975A-D6DA95787714}"/>
          </ac:spMkLst>
        </pc:spChg>
        <pc:spChg chg="add del ord">
          <ac:chgData name="Martin" userId="61484283-8adf-4869-9e1b-bf50a8465694" providerId="ADAL" clId="{AD566876-A39F-4003-9BF3-DCA88A2DAE84}" dt="2024-11-14T13:07:22.713" v="157" actId="22"/>
          <ac:spMkLst>
            <pc:docMk/>
            <pc:sldMk cId="0" sldId="258"/>
            <ac:spMk id="14" creationId="{DD21F4FF-9B11-47F5-B1ED-4CA2B7CE0E62}"/>
          </ac:spMkLst>
        </pc:spChg>
        <pc:spChg chg="mod">
          <ac:chgData name="Martin" userId="61484283-8adf-4869-9e1b-bf50a8465694" providerId="ADAL" clId="{AD566876-A39F-4003-9BF3-DCA88A2DAE84}" dt="2024-11-14T12:48:03.120" v="13" actId="113"/>
          <ac:spMkLst>
            <pc:docMk/>
            <pc:sldMk cId="0" sldId="258"/>
            <ac:spMk id="75" creationId="{00000000-0000-0000-0000-000000000000}"/>
          </ac:spMkLst>
        </pc:spChg>
        <pc:picChg chg="del">
          <ac:chgData name="Martin" userId="61484283-8adf-4869-9e1b-bf50a8465694" providerId="ADAL" clId="{AD566876-A39F-4003-9BF3-DCA88A2DAE84}" dt="2024-11-14T13:06:58.769" v="148" actId="478"/>
          <ac:picMkLst>
            <pc:docMk/>
            <pc:sldMk cId="0" sldId="258"/>
            <ac:picMk id="3" creationId="{93298F6D-B961-C05F-8DA8-C65DAC3BFBAB}"/>
          </ac:picMkLst>
        </pc:picChg>
        <pc:picChg chg="add mod">
          <ac:chgData name="Martin" userId="61484283-8adf-4869-9e1b-bf50a8465694" providerId="ADAL" clId="{AD566876-A39F-4003-9BF3-DCA88A2DAE84}" dt="2024-11-14T14:29:33.383" v="528" actId="14861"/>
          <ac:picMkLst>
            <pc:docMk/>
            <pc:sldMk cId="0" sldId="258"/>
            <ac:picMk id="2050" creationId="{C979B1A6-3D05-4DA0-AE02-2A2DA2DC8BF5}"/>
          </ac:picMkLst>
        </pc:picChg>
        <pc:picChg chg="add del mod">
          <ac:chgData name="Martin" userId="61484283-8adf-4869-9e1b-bf50a8465694" providerId="ADAL" clId="{AD566876-A39F-4003-9BF3-DCA88A2DAE84}" dt="2024-11-14T13:07:07.593" v="151"/>
          <ac:picMkLst>
            <pc:docMk/>
            <pc:sldMk cId="0" sldId="258"/>
            <ac:picMk id="2052" creationId="{F246DD02-7F61-414E-97C2-24B2D1AE5367}"/>
          </ac:picMkLst>
        </pc:picChg>
      </pc:sldChg>
      <pc:sldChg chg="addSp delSp modSp mod">
        <pc:chgData name="Martin" userId="61484283-8adf-4869-9e1b-bf50a8465694" providerId="ADAL" clId="{AD566876-A39F-4003-9BF3-DCA88A2DAE84}" dt="2024-11-14T14:29:23.842" v="526" actId="14861"/>
        <pc:sldMkLst>
          <pc:docMk/>
          <pc:sldMk cId="0" sldId="260"/>
        </pc:sldMkLst>
        <pc:spChg chg="mod">
          <ac:chgData name="Martin" userId="61484283-8adf-4869-9e1b-bf50a8465694" providerId="ADAL" clId="{AD566876-A39F-4003-9BF3-DCA88A2DAE84}" dt="2024-11-14T12:47:54.792" v="9" actId="113"/>
          <ac:spMkLst>
            <pc:docMk/>
            <pc:sldMk cId="0" sldId="260"/>
            <ac:spMk id="119" creationId="{00000000-0000-0000-0000-000000000000}"/>
          </ac:spMkLst>
        </pc:spChg>
        <pc:spChg chg="mod ord">
          <ac:chgData name="Martin" userId="61484283-8adf-4869-9e1b-bf50a8465694" providerId="ADAL" clId="{AD566876-A39F-4003-9BF3-DCA88A2DAE84}" dt="2024-11-14T13:12:01.046" v="199" actId="1076"/>
          <ac:spMkLst>
            <pc:docMk/>
            <pc:sldMk cId="0" sldId="260"/>
            <ac:spMk id="125" creationId="{00000000-0000-0000-0000-000000000000}"/>
          </ac:spMkLst>
        </pc:spChg>
        <pc:spChg chg="mod ord">
          <ac:chgData name="Martin" userId="61484283-8adf-4869-9e1b-bf50a8465694" providerId="ADAL" clId="{AD566876-A39F-4003-9BF3-DCA88A2DAE84}" dt="2024-11-14T13:11:48.704" v="197" actId="1076"/>
          <ac:spMkLst>
            <pc:docMk/>
            <pc:sldMk cId="0" sldId="260"/>
            <ac:spMk id="130" creationId="{00000000-0000-0000-0000-000000000000}"/>
          </ac:spMkLst>
        </pc:spChg>
        <pc:picChg chg="del">
          <ac:chgData name="Martin" userId="61484283-8adf-4869-9e1b-bf50a8465694" providerId="ADAL" clId="{AD566876-A39F-4003-9BF3-DCA88A2DAE84}" dt="2024-11-14T13:10:45.066" v="180" actId="478"/>
          <ac:picMkLst>
            <pc:docMk/>
            <pc:sldMk cId="0" sldId="260"/>
            <ac:picMk id="3" creationId="{6F9C654D-D413-789D-B9DA-A53036CDA3B4}"/>
          </ac:picMkLst>
        </pc:picChg>
        <pc:picChg chg="del">
          <ac:chgData name="Martin" userId="61484283-8adf-4869-9e1b-bf50a8465694" providerId="ADAL" clId="{AD566876-A39F-4003-9BF3-DCA88A2DAE84}" dt="2024-11-14T13:10:43.106" v="179" actId="478"/>
          <ac:picMkLst>
            <pc:docMk/>
            <pc:sldMk cId="0" sldId="260"/>
            <ac:picMk id="9" creationId="{BBAD9C9F-0C59-0F44-67CA-007C4F4AD698}"/>
          </ac:picMkLst>
        </pc:picChg>
        <pc:picChg chg="del">
          <ac:chgData name="Martin" userId="61484283-8adf-4869-9e1b-bf50a8465694" providerId="ADAL" clId="{AD566876-A39F-4003-9BF3-DCA88A2DAE84}" dt="2024-11-14T13:10:41.625" v="178" actId="478"/>
          <ac:picMkLst>
            <pc:docMk/>
            <pc:sldMk cId="0" sldId="260"/>
            <ac:picMk id="10" creationId="{30EB06C0-6F84-A717-63D9-1F2F7F36BC0D}"/>
          </ac:picMkLst>
        </pc:picChg>
        <pc:picChg chg="del">
          <ac:chgData name="Martin" userId="61484283-8adf-4869-9e1b-bf50a8465694" providerId="ADAL" clId="{AD566876-A39F-4003-9BF3-DCA88A2DAE84}" dt="2024-11-14T13:10:46.210" v="181" actId="478"/>
          <ac:picMkLst>
            <pc:docMk/>
            <pc:sldMk cId="0" sldId="260"/>
            <ac:picMk id="115" creationId="{00000000-0000-0000-0000-000000000000}"/>
          </ac:picMkLst>
        </pc:picChg>
        <pc:picChg chg="add mod">
          <ac:chgData name="Martin" userId="61484283-8adf-4869-9e1b-bf50a8465694" providerId="ADAL" clId="{AD566876-A39F-4003-9BF3-DCA88A2DAE84}" dt="2024-11-14T14:29:23.842" v="526" actId="14861"/>
          <ac:picMkLst>
            <pc:docMk/>
            <pc:sldMk cId="0" sldId="260"/>
            <ac:picMk id="4098" creationId="{D538F895-E342-4DBB-AE07-E05A4B4FDAC9}"/>
          </ac:picMkLst>
        </pc:picChg>
        <pc:picChg chg="add mod">
          <ac:chgData name="Martin" userId="61484283-8adf-4869-9e1b-bf50a8465694" providerId="ADAL" clId="{AD566876-A39F-4003-9BF3-DCA88A2DAE84}" dt="2024-11-14T14:29:23.842" v="526" actId="14861"/>
          <ac:picMkLst>
            <pc:docMk/>
            <pc:sldMk cId="0" sldId="260"/>
            <ac:picMk id="4099" creationId="{BBD6D8F5-AFFF-471F-A8B5-DB158B957507}"/>
          </ac:picMkLst>
        </pc:picChg>
        <pc:cxnChg chg="add mod">
          <ac:chgData name="Martin" userId="61484283-8adf-4869-9e1b-bf50a8465694" providerId="ADAL" clId="{AD566876-A39F-4003-9BF3-DCA88A2DAE84}" dt="2024-11-14T13:12:20.688" v="202" actId="208"/>
          <ac:cxnSpMkLst>
            <pc:docMk/>
            <pc:sldMk cId="0" sldId="260"/>
            <ac:cxnSpMk id="8" creationId="{0F08479B-7528-46B8-BBDD-199756F13BF8}"/>
          </ac:cxnSpMkLst>
        </pc:cxnChg>
      </pc:sldChg>
      <pc:sldChg chg="modSp mod">
        <pc:chgData name="Martin" userId="61484283-8adf-4869-9e1b-bf50a8465694" providerId="ADAL" clId="{AD566876-A39F-4003-9BF3-DCA88A2DAE84}" dt="2024-11-14T12:48:27.081" v="16" actId="113"/>
        <pc:sldMkLst>
          <pc:docMk/>
          <pc:sldMk cId="0" sldId="263"/>
        </pc:sldMkLst>
        <pc:spChg chg="mod">
          <ac:chgData name="Martin" userId="61484283-8adf-4869-9e1b-bf50a8465694" providerId="ADAL" clId="{AD566876-A39F-4003-9BF3-DCA88A2DAE84}" dt="2024-11-14T12:48:27.081" v="16" actId="113"/>
          <ac:spMkLst>
            <pc:docMk/>
            <pc:sldMk cId="0" sldId="263"/>
            <ac:spMk id="192" creationId="{00000000-0000-0000-0000-000000000000}"/>
          </ac:spMkLst>
        </pc:spChg>
      </pc:sldChg>
      <pc:sldChg chg="modSp mod">
        <pc:chgData name="Martin" userId="61484283-8adf-4869-9e1b-bf50a8465694" providerId="ADAL" clId="{AD566876-A39F-4003-9BF3-DCA88A2DAE84}" dt="2024-11-14T12:48:29.881" v="17" actId="113"/>
        <pc:sldMkLst>
          <pc:docMk/>
          <pc:sldMk cId="0" sldId="264"/>
        </pc:sldMkLst>
        <pc:spChg chg="mod">
          <ac:chgData name="Martin" userId="61484283-8adf-4869-9e1b-bf50a8465694" providerId="ADAL" clId="{AD566876-A39F-4003-9BF3-DCA88A2DAE84}" dt="2024-11-14T12:48:29.881" v="17" actId="113"/>
          <ac:spMkLst>
            <pc:docMk/>
            <pc:sldMk cId="0" sldId="264"/>
            <ac:spMk id="221" creationId="{00000000-0000-0000-0000-000000000000}"/>
          </ac:spMkLst>
        </pc:spChg>
      </pc:sldChg>
      <pc:sldChg chg="addSp delSp modSp mod">
        <pc:chgData name="Martin" userId="61484283-8adf-4869-9e1b-bf50a8465694" providerId="ADAL" clId="{AD566876-A39F-4003-9BF3-DCA88A2DAE84}" dt="2024-11-14T14:30:01.590" v="530" actId="2710"/>
        <pc:sldMkLst>
          <pc:docMk/>
          <pc:sldMk cId="0" sldId="266"/>
        </pc:sldMkLst>
        <pc:spChg chg="del mod">
          <ac:chgData name="Martin" userId="61484283-8adf-4869-9e1b-bf50a8465694" providerId="ADAL" clId="{AD566876-A39F-4003-9BF3-DCA88A2DAE84}" dt="2024-11-14T13:29:28.690" v="292" actId="478"/>
          <ac:spMkLst>
            <pc:docMk/>
            <pc:sldMk cId="0" sldId="266"/>
            <ac:spMk id="4" creationId="{8F6CC256-0BCB-15D0-467B-55EC0DB12AE5}"/>
          </ac:spMkLst>
        </pc:spChg>
        <pc:spChg chg="mod">
          <ac:chgData name="Martin" userId="61484283-8adf-4869-9e1b-bf50a8465694" providerId="ADAL" clId="{AD566876-A39F-4003-9BF3-DCA88A2DAE84}" dt="2024-11-14T14:30:01.590" v="530" actId="2710"/>
          <ac:spMkLst>
            <pc:docMk/>
            <pc:sldMk cId="0" sldId="266"/>
            <ac:spMk id="254" creationId="{00000000-0000-0000-0000-000000000000}"/>
          </ac:spMkLst>
        </pc:spChg>
        <pc:spChg chg="mod ord">
          <ac:chgData name="Martin" userId="61484283-8adf-4869-9e1b-bf50a8465694" providerId="ADAL" clId="{AD566876-A39F-4003-9BF3-DCA88A2DAE84}" dt="2024-11-14T13:50:44.596" v="307" actId="14100"/>
          <ac:spMkLst>
            <pc:docMk/>
            <pc:sldMk cId="0" sldId="266"/>
            <ac:spMk id="259" creationId="{00000000-0000-0000-0000-000000000000}"/>
          </ac:spMkLst>
        </pc:spChg>
        <pc:spChg chg="del mod ord">
          <ac:chgData name="Martin" userId="61484283-8adf-4869-9e1b-bf50a8465694" providerId="ADAL" clId="{AD566876-A39F-4003-9BF3-DCA88A2DAE84}" dt="2024-11-14T13:50:56.967" v="308" actId="478"/>
          <ac:spMkLst>
            <pc:docMk/>
            <pc:sldMk cId="0" sldId="266"/>
            <ac:spMk id="262" creationId="{00000000-0000-0000-0000-000000000000}"/>
          </ac:spMkLst>
        </pc:spChg>
        <pc:spChg chg="mod ord">
          <ac:chgData name="Martin" userId="61484283-8adf-4869-9e1b-bf50a8465694" providerId="ADAL" clId="{AD566876-A39F-4003-9BF3-DCA88A2DAE84}" dt="2024-11-14T13:50:40.849" v="306" actId="1076"/>
          <ac:spMkLst>
            <pc:docMk/>
            <pc:sldMk cId="0" sldId="266"/>
            <ac:spMk id="263" creationId="{00000000-0000-0000-0000-000000000000}"/>
          </ac:spMkLst>
        </pc:spChg>
        <pc:picChg chg="del">
          <ac:chgData name="Martin" userId="61484283-8adf-4869-9e1b-bf50a8465694" providerId="ADAL" clId="{AD566876-A39F-4003-9BF3-DCA88A2DAE84}" dt="2024-11-14T13:28:15.305" v="272" actId="478"/>
          <ac:picMkLst>
            <pc:docMk/>
            <pc:sldMk cId="0" sldId="266"/>
            <ac:picMk id="3" creationId="{BD0CBA65-AAD2-2B04-F010-33708ED1A755}"/>
          </ac:picMkLst>
        </pc:picChg>
        <pc:picChg chg="del">
          <ac:chgData name="Martin" userId="61484283-8adf-4869-9e1b-bf50a8465694" providerId="ADAL" clId="{AD566876-A39F-4003-9BF3-DCA88A2DAE84}" dt="2024-11-14T13:29:05.889" v="286" actId="478"/>
          <ac:picMkLst>
            <pc:docMk/>
            <pc:sldMk cId="0" sldId="266"/>
            <ac:picMk id="5" creationId="{FA329D91-5C08-7B21-5FC8-E009FC9A4250}"/>
          </ac:picMkLst>
        </pc:picChg>
        <pc:picChg chg="del">
          <ac:chgData name="Martin" userId="61484283-8adf-4869-9e1b-bf50a8465694" providerId="ADAL" clId="{AD566876-A39F-4003-9BF3-DCA88A2DAE84}" dt="2024-11-14T13:29:05.432" v="285" actId="478"/>
          <ac:picMkLst>
            <pc:docMk/>
            <pc:sldMk cId="0" sldId="266"/>
            <ac:picMk id="6" creationId="{3481DD9F-03A3-741D-2D96-B6F5B6AB0753}"/>
          </ac:picMkLst>
        </pc:picChg>
        <pc:picChg chg="del">
          <ac:chgData name="Martin" userId="61484283-8adf-4869-9e1b-bf50a8465694" providerId="ADAL" clId="{AD566876-A39F-4003-9BF3-DCA88A2DAE84}" dt="2024-11-14T13:29:06.560" v="287" actId="478"/>
          <ac:picMkLst>
            <pc:docMk/>
            <pc:sldMk cId="0" sldId="266"/>
            <ac:picMk id="7" creationId="{139B7293-988D-1E3C-780A-C1922CDE7260}"/>
          </ac:picMkLst>
        </pc:picChg>
        <pc:picChg chg="add del">
          <ac:chgData name="Martin" userId="61484283-8adf-4869-9e1b-bf50a8465694" providerId="ADAL" clId="{AD566876-A39F-4003-9BF3-DCA88A2DAE84}" dt="2024-11-14T13:28:36.559" v="278" actId="478"/>
          <ac:picMkLst>
            <pc:docMk/>
            <pc:sldMk cId="0" sldId="266"/>
            <ac:picMk id="255" creationId="{00000000-0000-0000-0000-000000000000}"/>
          </ac:picMkLst>
        </pc:picChg>
        <pc:picChg chg="del">
          <ac:chgData name="Martin" userId="61484283-8adf-4869-9e1b-bf50a8465694" providerId="ADAL" clId="{AD566876-A39F-4003-9BF3-DCA88A2DAE84}" dt="2024-11-14T13:28:16.623" v="273" actId="478"/>
          <ac:picMkLst>
            <pc:docMk/>
            <pc:sldMk cId="0" sldId="266"/>
            <ac:picMk id="256" creationId="{00000000-0000-0000-0000-000000000000}"/>
          </ac:picMkLst>
        </pc:picChg>
        <pc:picChg chg="add mod">
          <ac:chgData name="Martin" userId="61484283-8adf-4869-9e1b-bf50a8465694" providerId="ADAL" clId="{AD566876-A39F-4003-9BF3-DCA88A2DAE84}" dt="2024-11-14T14:28:54.170" v="521" actId="14861"/>
          <ac:picMkLst>
            <pc:docMk/>
            <pc:sldMk cId="0" sldId="266"/>
            <ac:picMk id="7170" creationId="{867F0E4F-B27B-481A-87F6-3D43D6D5D8F0}"/>
          </ac:picMkLst>
        </pc:picChg>
        <pc:picChg chg="add mod">
          <ac:chgData name="Martin" userId="61484283-8adf-4869-9e1b-bf50a8465694" providerId="ADAL" clId="{AD566876-A39F-4003-9BF3-DCA88A2DAE84}" dt="2024-11-14T14:28:54.170" v="521" actId="14861"/>
          <ac:picMkLst>
            <pc:docMk/>
            <pc:sldMk cId="0" sldId="266"/>
            <ac:picMk id="7171" creationId="{88D13C63-D447-4A14-BA90-5C34BE76AC2E}"/>
          </ac:picMkLst>
        </pc:picChg>
        <pc:picChg chg="add mod">
          <ac:chgData name="Martin" userId="61484283-8adf-4869-9e1b-bf50a8465694" providerId="ADAL" clId="{AD566876-A39F-4003-9BF3-DCA88A2DAE84}" dt="2024-11-14T14:28:54.170" v="521" actId="14861"/>
          <ac:picMkLst>
            <pc:docMk/>
            <pc:sldMk cId="0" sldId="266"/>
            <ac:picMk id="7172" creationId="{20944C9A-8ECB-4392-A97D-A65A646071B6}"/>
          </ac:picMkLst>
        </pc:picChg>
      </pc:sldChg>
      <pc:sldChg chg="addSp delSp modSp mod">
        <pc:chgData name="Martin" userId="61484283-8adf-4869-9e1b-bf50a8465694" providerId="ADAL" clId="{AD566876-A39F-4003-9BF3-DCA88A2DAE84}" dt="2024-11-14T14:28:48.883" v="520" actId="14861"/>
        <pc:sldMkLst>
          <pc:docMk/>
          <pc:sldMk cId="0" sldId="267"/>
        </pc:sldMkLst>
        <pc:spChg chg="mod">
          <ac:chgData name="Martin" userId="61484283-8adf-4869-9e1b-bf50a8465694" providerId="ADAL" clId="{AD566876-A39F-4003-9BF3-DCA88A2DAE84}" dt="2024-11-14T13:53:08.105" v="315" actId="5793"/>
          <ac:spMkLst>
            <pc:docMk/>
            <pc:sldMk cId="0" sldId="267"/>
            <ac:spMk id="272" creationId="{00000000-0000-0000-0000-000000000000}"/>
          </ac:spMkLst>
        </pc:spChg>
        <pc:spChg chg="mod ord">
          <ac:chgData name="Martin" userId="61484283-8adf-4869-9e1b-bf50a8465694" providerId="ADAL" clId="{AD566876-A39F-4003-9BF3-DCA88A2DAE84}" dt="2024-11-14T13:53:46.510" v="329" actId="14100"/>
          <ac:spMkLst>
            <pc:docMk/>
            <pc:sldMk cId="0" sldId="267"/>
            <ac:spMk id="288" creationId="{00000000-0000-0000-0000-000000000000}"/>
          </ac:spMkLst>
        </pc:spChg>
        <pc:picChg chg="mod">
          <ac:chgData name="Martin" userId="61484283-8adf-4869-9e1b-bf50a8465694" providerId="ADAL" clId="{AD566876-A39F-4003-9BF3-DCA88A2DAE84}" dt="2024-11-14T14:28:48.883" v="520" actId="14861"/>
          <ac:picMkLst>
            <pc:docMk/>
            <pc:sldMk cId="0" sldId="267"/>
            <ac:picMk id="2" creationId="{8F498300-BC9F-8FFF-8905-BF5818BF29EC}"/>
          </ac:picMkLst>
        </pc:picChg>
        <pc:picChg chg="del">
          <ac:chgData name="Martin" userId="61484283-8adf-4869-9e1b-bf50a8465694" providerId="ADAL" clId="{AD566876-A39F-4003-9BF3-DCA88A2DAE84}" dt="2024-11-14T13:53:16.247" v="318" actId="478"/>
          <ac:picMkLst>
            <pc:docMk/>
            <pc:sldMk cId="0" sldId="267"/>
            <ac:picMk id="5" creationId="{9B223822-09D6-DDE8-3FFD-4819A10B23A5}"/>
          </ac:picMkLst>
        </pc:picChg>
        <pc:picChg chg="add mod">
          <ac:chgData name="Martin" userId="61484283-8adf-4869-9e1b-bf50a8465694" providerId="ADAL" clId="{AD566876-A39F-4003-9BF3-DCA88A2DAE84}" dt="2024-11-14T14:28:48.883" v="520" actId="14861"/>
          <ac:picMkLst>
            <pc:docMk/>
            <pc:sldMk cId="0" sldId="267"/>
            <ac:picMk id="8194" creationId="{87E61C38-AA21-42E4-91B5-7AA392F83E43}"/>
          </ac:picMkLst>
        </pc:picChg>
      </pc:sldChg>
      <pc:sldChg chg="addSp delSp modSp mod">
        <pc:chgData name="Martin" userId="61484283-8adf-4869-9e1b-bf50a8465694" providerId="ADAL" clId="{AD566876-A39F-4003-9BF3-DCA88A2DAE84}" dt="2024-11-14T14:28:43.747" v="519" actId="14861"/>
        <pc:sldMkLst>
          <pc:docMk/>
          <pc:sldMk cId="0" sldId="268"/>
        </pc:sldMkLst>
        <pc:spChg chg="mod">
          <ac:chgData name="Martin" userId="61484283-8adf-4869-9e1b-bf50a8465694" providerId="ADAL" clId="{AD566876-A39F-4003-9BF3-DCA88A2DAE84}" dt="2024-11-14T13:54:08.889" v="333" actId="5793"/>
          <ac:spMkLst>
            <pc:docMk/>
            <pc:sldMk cId="0" sldId="268"/>
            <ac:spMk id="293" creationId="{00000000-0000-0000-0000-000000000000}"/>
          </ac:spMkLst>
        </pc:spChg>
        <pc:spChg chg="mod ord">
          <ac:chgData name="Martin" userId="61484283-8adf-4869-9e1b-bf50a8465694" providerId="ADAL" clId="{AD566876-A39F-4003-9BF3-DCA88A2DAE84}" dt="2024-11-14T13:54:43.628" v="344" actId="14100"/>
          <ac:spMkLst>
            <pc:docMk/>
            <pc:sldMk cId="0" sldId="268"/>
            <ac:spMk id="298" creationId="{00000000-0000-0000-0000-000000000000}"/>
          </ac:spMkLst>
        </pc:spChg>
        <pc:picChg chg="del">
          <ac:chgData name="Martin" userId="61484283-8adf-4869-9e1b-bf50a8465694" providerId="ADAL" clId="{AD566876-A39F-4003-9BF3-DCA88A2DAE84}" dt="2024-11-14T13:54:20.272" v="335" actId="478"/>
          <ac:picMkLst>
            <pc:docMk/>
            <pc:sldMk cId="0" sldId="268"/>
            <ac:picMk id="3" creationId="{49FD070D-C77F-B6DC-D190-665CD7F3D74B}"/>
          </ac:picMkLst>
        </pc:picChg>
        <pc:picChg chg="add mod">
          <ac:chgData name="Martin" userId="61484283-8adf-4869-9e1b-bf50a8465694" providerId="ADAL" clId="{AD566876-A39F-4003-9BF3-DCA88A2DAE84}" dt="2024-11-14T14:28:43.747" v="519" actId="14861"/>
          <ac:picMkLst>
            <pc:docMk/>
            <pc:sldMk cId="0" sldId="268"/>
            <ac:picMk id="9218" creationId="{0A84BE83-B96E-4FC8-BE4D-DC5AF72E7835}"/>
          </ac:picMkLst>
        </pc:picChg>
      </pc:sldChg>
      <pc:sldChg chg="addSp delSp modSp mod">
        <pc:chgData name="Martin" userId="61484283-8adf-4869-9e1b-bf50a8465694" providerId="ADAL" clId="{AD566876-A39F-4003-9BF3-DCA88A2DAE84}" dt="2024-11-14T14:28:38.644" v="518" actId="14861"/>
        <pc:sldMkLst>
          <pc:docMk/>
          <pc:sldMk cId="0" sldId="269"/>
        </pc:sldMkLst>
        <pc:spChg chg="mod">
          <ac:chgData name="Martin" userId="61484283-8adf-4869-9e1b-bf50a8465694" providerId="ADAL" clId="{AD566876-A39F-4003-9BF3-DCA88A2DAE84}" dt="2024-11-14T12:48:55.648" v="23" actId="113"/>
          <ac:spMkLst>
            <pc:docMk/>
            <pc:sldMk cId="0" sldId="269"/>
            <ac:spMk id="308" creationId="{00000000-0000-0000-0000-000000000000}"/>
          </ac:spMkLst>
        </pc:spChg>
        <pc:spChg chg="mod ord">
          <ac:chgData name="Martin" userId="61484283-8adf-4869-9e1b-bf50a8465694" providerId="ADAL" clId="{AD566876-A39F-4003-9BF3-DCA88A2DAE84}" dt="2024-11-14T13:59:16.506" v="377" actId="1076"/>
          <ac:spMkLst>
            <pc:docMk/>
            <pc:sldMk cId="0" sldId="269"/>
            <ac:spMk id="319" creationId="{00000000-0000-0000-0000-000000000000}"/>
          </ac:spMkLst>
        </pc:spChg>
        <pc:spChg chg="mod ord">
          <ac:chgData name="Martin" userId="61484283-8adf-4869-9e1b-bf50a8465694" providerId="ADAL" clId="{AD566876-A39F-4003-9BF3-DCA88A2DAE84}" dt="2024-11-14T13:59:55.418" v="390" actId="1076"/>
          <ac:spMkLst>
            <pc:docMk/>
            <pc:sldMk cId="0" sldId="269"/>
            <ac:spMk id="321" creationId="{00000000-0000-0000-0000-000000000000}"/>
          </ac:spMkLst>
        </pc:spChg>
        <pc:spChg chg="add del mod ord">
          <ac:chgData name="Martin" userId="61484283-8adf-4869-9e1b-bf50a8465694" providerId="ADAL" clId="{AD566876-A39F-4003-9BF3-DCA88A2DAE84}" dt="2024-11-14T13:59:39.265" v="385" actId="14100"/>
          <ac:spMkLst>
            <pc:docMk/>
            <pc:sldMk cId="0" sldId="269"/>
            <ac:spMk id="322" creationId="{00000000-0000-0000-0000-000000000000}"/>
          </ac:spMkLst>
        </pc:spChg>
        <pc:picChg chg="del">
          <ac:chgData name="Martin" userId="61484283-8adf-4869-9e1b-bf50a8465694" providerId="ADAL" clId="{AD566876-A39F-4003-9BF3-DCA88A2DAE84}" dt="2024-11-14T13:58:03.903" v="346" actId="478"/>
          <ac:picMkLst>
            <pc:docMk/>
            <pc:sldMk cId="0" sldId="269"/>
            <ac:picMk id="3" creationId="{6FE8FD85-CCDB-0AB5-FF97-A4E81C34FE2C}"/>
          </ac:picMkLst>
        </pc:picChg>
        <pc:picChg chg="del">
          <ac:chgData name="Martin" userId="61484283-8adf-4869-9e1b-bf50a8465694" providerId="ADAL" clId="{AD566876-A39F-4003-9BF3-DCA88A2DAE84}" dt="2024-11-14T13:58:05.206" v="347" actId="478"/>
          <ac:picMkLst>
            <pc:docMk/>
            <pc:sldMk cId="0" sldId="269"/>
            <ac:picMk id="316" creationId="{00000000-0000-0000-0000-000000000000}"/>
          </ac:picMkLst>
        </pc:picChg>
        <pc:picChg chg="del">
          <ac:chgData name="Martin" userId="61484283-8adf-4869-9e1b-bf50a8465694" providerId="ADAL" clId="{AD566876-A39F-4003-9BF3-DCA88A2DAE84}" dt="2024-11-14T13:58:23.463" v="362" actId="478"/>
          <ac:picMkLst>
            <pc:docMk/>
            <pc:sldMk cId="0" sldId="269"/>
            <ac:picMk id="317" creationId="{00000000-0000-0000-0000-000000000000}"/>
          </ac:picMkLst>
        </pc:picChg>
        <pc:picChg chg="del mod">
          <ac:chgData name="Martin" userId="61484283-8adf-4869-9e1b-bf50a8465694" providerId="ADAL" clId="{AD566876-A39F-4003-9BF3-DCA88A2DAE84}" dt="2024-11-14T13:58:49.399" v="372" actId="478"/>
          <ac:picMkLst>
            <pc:docMk/>
            <pc:sldMk cId="0" sldId="269"/>
            <ac:picMk id="318" creationId="{00000000-0000-0000-0000-000000000000}"/>
          </ac:picMkLst>
        </pc:picChg>
        <pc:picChg chg="add del mod">
          <ac:chgData name="Martin" userId="61484283-8adf-4869-9e1b-bf50a8465694" providerId="ADAL" clId="{AD566876-A39F-4003-9BF3-DCA88A2DAE84}" dt="2024-11-14T13:58:17.223" v="359" actId="478"/>
          <ac:picMkLst>
            <pc:docMk/>
            <pc:sldMk cId="0" sldId="269"/>
            <ac:picMk id="320" creationId="{00000000-0000-0000-0000-000000000000}"/>
          </ac:picMkLst>
        </pc:picChg>
        <pc:picChg chg="add del mod">
          <ac:chgData name="Martin" userId="61484283-8adf-4869-9e1b-bf50a8465694" providerId="ADAL" clId="{AD566876-A39F-4003-9BF3-DCA88A2DAE84}" dt="2024-11-14T13:58:15.351" v="357"/>
          <ac:picMkLst>
            <pc:docMk/>
            <pc:sldMk cId="0" sldId="269"/>
            <ac:picMk id="10242" creationId="{A968CD3E-C72F-45F3-8760-B4F5D131AB4E}"/>
          </ac:picMkLst>
        </pc:picChg>
        <pc:picChg chg="add mod">
          <ac:chgData name="Martin" userId="61484283-8adf-4869-9e1b-bf50a8465694" providerId="ADAL" clId="{AD566876-A39F-4003-9BF3-DCA88A2DAE84}" dt="2024-11-14T14:28:38.644" v="518" actId="14861"/>
          <ac:picMkLst>
            <pc:docMk/>
            <pc:sldMk cId="0" sldId="269"/>
            <ac:picMk id="10244" creationId="{911F87F0-8678-4168-BABA-C684CB4DF030}"/>
          </ac:picMkLst>
        </pc:picChg>
        <pc:picChg chg="add mod">
          <ac:chgData name="Martin" userId="61484283-8adf-4869-9e1b-bf50a8465694" providerId="ADAL" clId="{AD566876-A39F-4003-9BF3-DCA88A2DAE84}" dt="2024-11-14T14:28:38.644" v="518" actId="14861"/>
          <ac:picMkLst>
            <pc:docMk/>
            <pc:sldMk cId="0" sldId="269"/>
            <ac:picMk id="10246" creationId="{373C4305-4147-4437-B13E-D41EA7D9DE12}"/>
          </ac:picMkLst>
        </pc:picChg>
      </pc:sldChg>
      <pc:sldChg chg="addSp delSp modSp mod">
        <pc:chgData name="Martin" userId="61484283-8adf-4869-9e1b-bf50a8465694" providerId="ADAL" clId="{AD566876-A39F-4003-9BF3-DCA88A2DAE84}" dt="2024-11-14T14:27:47.898" v="506" actId="1076"/>
        <pc:sldMkLst>
          <pc:docMk/>
          <pc:sldMk cId="0" sldId="270"/>
        </pc:sldMkLst>
        <pc:spChg chg="mod">
          <ac:chgData name="Martin" userId="61484283-8adf-4869-9e1b-bf50a8465694" providerId="ADAL" clId="{AD566876-A39F-4003-9BF3-DCA88A2DAE84}" dt="2024-11-14T14:25:42.462" v="476" actId="14100"/>
          <ac:spMkLst>
            <pc:docMk/>
            <pc:sldMk cId="0" sldId="270"/>
            <ac:spMk id="333" creationId="{00000000-0000-0000-0000-000000000000}"/>
          </ac:spMkLst>
        </pc:spChg>
        <pc:spChg chg="mod ord">
          <ac:chgData name="Martin" userId="61484283-8adf-4869-9e1b-bf50a8465694" providerId="ADAL" clId="{AD566876-A39F-4003-9BF3-DCA88A2DAE84}" dt="2024-11-14T14:27:47.898" v="506" actId="1076"/>
          <ac:spMkLst>
            <pc:docMk/>
            <pc:sldMk cId="0" sldId="270"/>
            <ac:spMk id="344" creationId="{00000000-0000-0000-0000-000000000000}"/>
          </ac:spMkLst>
        </pc:spChg>
        <pc:spChg chg="mod ord">
          <ac:chgData name="Martin" userId="61484283-8adf-4869-9e1b-bf50a8465694" providerId="ADAL" clId="{AD566876-A39F-4003-9BF3-DCA88A2DAE84}" dt="2024-11-14T14:24:50.472" v="462" actId="14100"/>
          <ac:spMkLst>
            <pc:docMk/>
            <pc:sldMk cId="0" sldId="270"/>
            <ac:spMk id="345" creationId="{00000000-0000-0000-0000-000000000000}"/>
          </ac:spMkLst>
        </pc:spChg>
        <pc:spChg chg="mod ord">
          <ac:chgData name="Martin" userId="61484283-8adf-4869-9e1b-bf50a8465694" providerId="ADAL" clId="{AD566876-A39F-4003-9BF3-DCA88A2DAE84}" dt="2024-11-14T14:25:20.926" v="470" actId="1076"/>
          <ac:spMkLst>
            <pc:docMk/>
            <pc:sldMk cId="0" sldId="270"/>
            <ac:spMk id="346" creationId="{00000000-0000-0000-0000-000000000000}"/>
          </ac:spMkLst>
        </pc:spChg>
        <pc:spChg chg="del ord">
          <ac:chgData name="Martin" userId="61484283-8adf-4869-9e1b-bf50a8465694" providerId="ADAL" clId="{AD566876-A39F-4003-9BF3-DCA88A2DAE84}" dt="2024-11-14T14:25:04.918" v="466" actId="478"/>
          <ac:spMkLst>
            <pc:docMk/>
            <pc:sldMk cId="0" sldId="270"/>
            <ac:spMk id="347" creationId="{00000000-0000-0000-0000-000000000000}"/>
          </ac:spMkLst>
        </pc:spChg>
        <pc:spChg chg="add del ord">
          <ac:chgData name="Martin" userId="61484283-8adf-4869-9e1b-bf50a8465694" providerId="ADAL" clId="{AD566876-A39F-4003-9BF3-DCA88A2DAE84}" dt="2024-11-14T14:25:39.847" v="475" actId="478"/>
          <ac:spMkLst>
            <pc:docMk/>
            <pc:sldMk cId="0" sldId="270"/>
            <ac:spMk id="348" creationId="{00000000-0000-0000-0000-000000000000}"/>
          </ac:spMkLst>
        </pc:spChg>
        <pc:spChg chg="add del mod ord">
          <ac:chgData name="Martin" userId="61484283-8adf-4869-9e1b-bf50a8465694" providerId="ADAL" clId="{AD566876-A39F-4003-9BF3-DCA88A2DAE84}" dt="2024-11-14T14:25:37.247" v="474" actId="14100"/>
          <ac:spMkLst>
            <pc:docMk/>
            <pc:sldMk cId="0" sldId="270"/>
            <ac:spMk id="350" creationId="{00000000-0000-0000-0000-000000000000}"/>
          </ac:spMkLst>
        </pc:spChg>
        <pc:spChg chg="del ord">
          <ac:chgData name="Martin" userId="61484283-8adf-4869-9e1b-bf50a8465694" providerId="ADAL" clId="{AD566876-A39F-4003-9BF3-DCA88A2DAE84}" dt="2024-11-14T14:25:05.638" v="467" actId="478"/>
          <ac:spMkLst>
            <pc:docMk/>
            <pc:sldMk cId="0" sldId="270"/>
            <ac:spMk id="351" creationId="{00000000-0000-0000-0000-000000000000}"/>
          </ac:spMkLst>
        </pc:spChg>
        <pc:spChg chg="del">
          <ac:chgData name="Martin" userId="61484283-8adf-4869-9e1b-bf50a8465694" providerId="ADAL" clId="{AD566876-A39F-4003-9BF3-DCA88A2DAE84}" dt="2024-11-14T14:20:54.581" v="408" actId="478"/>
          <ac:spMkLst>
            <pc:docMk/>
            <pc:sldMk cId="0" sldId="270"/>
            <ac:spMk id="352" creationId="{00000000-0000-0000-0000-000000000000}"/>
          </ac:spMkLst>
        </pc:spChg>
        <pc:spChg chg="del">
          <ac:chgData name="Martin" userId="61484283-8adf-4869-9e1b-bf50a8465694" providerId="ADAL" clId="{AD566876-A39F-4003-9BF3-DCA88A2DAE84}" dt="2024-11-14T14:20:57.182" v="412" actId="478"/>
          <ac:spMkLst>
            <pc:docMk/>
            <pc:sldMk cId="0" sldId="270"/>
            <ac:spMk id="353" creationId="{00000000-0000-0000-0000-000000000000}"/>
          </ac:spMkLst>
        </pc:spChg>
        <pc:spChg chg="del">
          <ac:chgData name="Martin" userId="61484283-8adf-4869-9e1b-bf50a8465694" providerId="ADAL" clId="{AD566876-A39F-4003-9BF3-DCA88A2DAE84}" dt="2024-11-14T14:21:00.677" v="417" actId="478"/>
          <ac:spMkLst>
            <pc:docMk/>
            <pc:sldMk cId="0" sldId="270"/>
            <ac:spMk id="354" creationId="{00000000-0000-0000-0000-000000000000}"/>
          </ac:spMkLst>
        </pc:spChg>
        <pc:spChg chg="del">
          <ac:chgData name="Martin" userId="61484283-8adf-4869-9e1b-bf50a8465694" providerId="ADAL" clId="{AD566876-A39F-4003-9BF3-DCA88A2DAE84}" dt="2024-11-14T14:21:01.487" v="418" actId="478"/>
          <ac:spMkLst>
            <pc:docMk/>
            <pc:sldMk cId="0" sldId="270"/>
            <ac:spMk id="355" creationId="{00000000-0000-0000-0000-000000000000}"/>
          </ac:spMkLst>
        </pc:spChg>
        <pc:spChg chg="del">
          <ac:chgData name="Martin" userId="61484283-8adf-4869-9e1b-bf50a8465694" providerId="ADAL" clId="{AD566876-A39F-4003-9BF3-DCA88A2DAE84}" dt="2024-11-14T14:21:08.609" v="421" actId="478"/>
          <ac:spMkLst>
            <pc:docMk/>
            <pc:sldMk cId="0" sldId="270"/>
            <ac:spMk id="356" creationId="{00000000-0000-0000-0000-000000000000}"/>
          </ac:spMkLst>
        </pc:spChg>
        <pc:spChg chg="del">
          <ac:chgData name="Martin" userId="61484283-8adf-4869-9e1b-bf50a8465694" providerId="ADAL" clId="{AD566876-A39F-4003-9BF3-DCA88A2DAE84}" dt="2024-11-14T14:21:07.287" v="420" actId="478"/>
          <ac:spMkLst>
            <pc:docMk/>
            <pc:sldMk cId="0" sldId="270"/>
            <ac:spMk id="357" creationId="{00000000-0000-0000-0000-000000000000}"/>
          </ac:spMkLst>
        </pc:spChg>
        <pc:spChg chg="add del">
          <ac:chgData name="Martin" userId="61484283-8adf-4869-9e1b-bf50a8465694" providerId="ADAL" clId="{AD566876-A39F-4003-9BF3-DCA88A2DAE84}" dt="2024-11-14T14:21:10.055" v="422" actId="478"/>
          <ac:spMkLst>
            <pc:docMk/>
            <pc:sldMk cId="0" sldId="270"/>
            <ac:spMk id="358" creationId="{00000000-0000-0000-0000-000000000000}"/>
          </ac:spMkLst>
        </pc:spChg>
        <pc:spChg chg="add del">
          <ac:chgData name="Martin" userId="61484283-8adf-4869-9e1b-bf50a8465694" providerId="ADAL" clId="{AD566876-A39F-4003-9BF3-DCA88A2DAE84}" dt="2024-11-14T14:21:11.117" v="423" actId="478"/>
          <ac:spMkLst>
            <pc:docMk/>
            <pc:sldMk cId="0" sldId="270"/>
            <ac:spMk id="359" creationId="{00000000-0000-0000-0000-000000000000}"/>
          </ac:spMkLst>
        </pc:spChg>
        <pc:spChg chg="del mod">
          <ac:chgData name="Martin" userId="61484283-8adf-4869-9e1b-bf50a8465694" providerId="ADAL" clId="{AD566876-A39F-4003-9BF3-DCA88A2DAE84}" dt="2024-11-14T14:20:56.005" v="410" actId="478"/>
          <ac:spMkLst>
            <pc:docMk/>
            <pc:sldMk cId="0" sldId="270"/>
            <ac:spMk id="360" creationId="{00000000-0000-0000-0000-000000000000}"/>
          </ac:spMkLst>
        </pc:spChg>
        <pc:spChg chg="del">
          <ac:chgData name="Martin" userId="61484283-8adf-4869-9e1b-bf50a8465694" providerId="ADAL" clId="{AD566876-A39F-4003-9BF3-DCA88A2DAE84}" dt="2024-11-14T14:20:54.038" v="407" actId="478"/>
          <ac:spMkLst>
            <pc:docMk/>
            <pc:sldMk cId="0" sldId="270"/>
            <ac:spMk id="361" creationId="{00000000-0000-0000-0000-000000000000}"/>
          </ac:spMkLst>
        </pc:spChg>
        <pc:spChg chg="del mod">
          <ac:chgData name="Martin" userId="61484283-8adf-4869-9e1b-bf50a8465694" providerId="ADAL" clId="{AD566876-A39F-4003-9BF3-DCA88A2DAE84}" dt="2024-11-14T14:21:00.055" v="416"/>
          <ac:spMkLst>
            <pc:docMk/>
            <pc:sldMk cId="0" sldId="270"/>
            <ac:spMk id="362" creationId="{00000000-0000-0000-0000-000000000000}"/>
          </ac:spMkLst>
        </pc:spChg>
        <pc:spChg chg="del">
          <ac:chgData name="Martin" userId="61484283-8adf-4869-9e1b-bf50a8465694" providerId="ADAL" clId="{AD566876-A39F-4003-9BF3-DCA88A2DAE84}" dt="2024-11-14T14:22:30.039" v="438" actId="478"/>
          <ac:spMkLst>
            <pc:docMk/>
            <pc:sldMk cId="0" sldId="270"/>
            <ac:spMk id="364" creationId="{00000000-0000-0000-0000-000000000000}"/>
          </ac:spMkLst>
        </pc:spChg>
        <pc:spChg chg="add del">
          <ac:chgData name="Martin" userId="61484283-8adf-4869-9e1b-bf50a8465694" providerId="ADAL" clId="{AD566876-A39F-4003-9BF3-DCA88A2DAE84}" dt="2024-11-14T14:20:43.907" v="398" actId="478"/>
          <ac:spMkLst>
            <pc:docMk/>
            <pc:sldMk cId="0" sldId="270"/>
            <ac:spMk id="366" creationId="{00000000-0000-0000-0000-000000000000}"/>
          </ac:spMkLst>
        </pc:spChg>
        <pc:spChg chg="add del">
          <ac:chgData name="Martin" userId="61484283-8adf-4869-9e1b-bf50a8465694" providerId="ADAL" clId="{AD566876-A39F-4003-9BF3-DCA88A2DAE84}" dt="2024-11-14T14:20:43.907" v="398" actId="478"/>
          <ac:spMkLst>
            <pc:docMk/>
            <pc:sldMk cId="0" sldId="270"/>
            <ac:spMk id="367" creationId="{00000000-0000-0000-0000-000000000000}"/>
          </ac:spMkLst>
        </pc:spChg>
        <pc:picChg chg="del">
          <ac:chgData name="Martin" userId="61484283-8adf-4869-9e1b-bf50a8465694" providerId="ADAL" clId="{AD566876-A39F-4003-9BF3-DCA88A2DAE84}" dt="2024-11-14T14:20:48.981" v="402" actId="478"/>
          <ac:picMkLst>
            <pc:docMk/>
            <pc:sldMk cId="0" sldId="270"/>
            <ac:picMk id="327" creationId="{00000000-0000-0000-0000-000000000000}"/>
          </ac:picMkLst>
        </pc:picChg>
        <pc:picChg chg="del">
          <ac:chgData name="Martin" userId="61484283-8adf-4869-9e1b-bf50a8465694" providerId="ADAL" clId="{AD566876-A39F-4003-9BF3-DCA88A2DAE84}" dt="2024-11-14T14:20:48.373" v="401" actId="478"/>
          <ac:picMkLst>
            <pc:docMk/>
            <pc:sldMk cId="0" sldId="270"/>
            <ac:picMk id="328" creationId="{00000000-0000-0000-0000-000000000000}"/>
          </ac:picMkLst>
        </pc:picChg>
        <pc:picChg chg="del">
          <ac:chgData name="Martin" userId="61484283-8adf-4869-9e1b-bf50a8465694" providerId="ADAL" clId="{AD566876-A39F-4003-9BF3-DCA88A2DAE84}" dt="2024-11-14T14:20:49.606" v="403" actId="478"/>
          <ac:picMkLst>
            <pc:docMk/>
            <pc:sldMk cId="0" sldId="270"/>
            <ac:picMk id="329" creationId="{00000000-0000-0000-0000-000000000000}"/>
          </ac:picMkLst>
        </pc:picChg>
        <pc:picChg chg="del">
          <ac:chgData name="Martin" userId="61484283-8adf-4869-9e1b-bf50a8465694" providerId="ADAL" clId="{AD566876-A39F-4003-9BF3-DCA88A2DAE84}" dt="2024-11-14T14:20:50.219" v="404" actId="478"/>
          <ac:picMkLst>
            <pc:docMk/>
            <pc:sldMk cId="0" sldId="270"/>
            <ac:picMk id="330" creationId="{00000000-0000-0000-0000-000000000000}"/>
          </ac:picMkLst>
        </pc:picChg>
        <pc:picChg chg="del">
          <ac:chgData name="Martin" userId="61484283-8adf-4869-9e1b-bf50a8465694" providerId="ADAL" clId="{AD566876-A39F-4003-9BF3-DCA88A2DAE84}" dt="2024-11-14T14:20:50.900" v="405" actId="478"/>
          <ac:picMkLst>
            <pc:docMk/>
            <pc:sldMk cId="0" sldId="270"/>
            <ac:picMk id="331" creationId="{00000000-0000-0000-0000-000000000000}"/>
          </ac:picMkLst>
        </pc:picChg>
        <pc:picChg chg="del">
          <ac:chgData name="Martin" userId="61484283-8adf-4869-9e1b-bf50a8465694" providerId="ADAL" clId="{AD566876-A39F-4003-9BF3-DCA88A2DAE84}" dt="2024-11-14T14:20:46.294" v="399" actId="478"/>
          <ac:picMkLst>
            <pc:docMk/>
            <pc:sldMk cId="0" sldId="270"/>
            <ac:picMk id="332" creationId="{00000000-0000-0000-0000-000000000000}"/>
          </ac:picMkLst>
        </pc:picChg>
        <pc:picChg chg="del">
          <ac:chgData name="Martin" userId="61484283-8adf-4869-9e1b-bf50a8465694" providerId="ADAL" clId="{AD566876-A39F-4003-9BF3-DCA88A2DAE84}" dt="2024-11-14T14:20:46.973" v="400" actId="478"/>
          <ac:picMkLst>
            <pc:docMk/>
            <pc:sldMk cId="0" sldId="270"/>
            <ac:picMk id="334" creationId="{00000000-0000-0000-0000-000000000000}"/>
          </ac:picMkLst>
        </pc:picChg>
        <pc:picChg chg="add del">
          <ac:chgData name="Martin" userId="61484283-8adf-4869-9e1b-bf50a8465694" providerId="ADAL" clId="{AD566876-A39F-4003-9BF3-DCA88A2DAE84}" dt="2024-11-14T14:20:24.786" v="392"/>
          <ac:picMkLst>
            <pc:docMk/>
            <pc:sldMk cId="0" sldId="270"/>
            <ac:picMk id="11266" creationId="{AB1C4233-8A72-4B1B-BB4F-FF3F2A09B8E4}"/>
          </ac:picMkLst>
        </pc:picChg>
        <pc:picChg chg="add del">
          <ac:chgData name="Martin" userId="61484283-8adf-4869-9e1b-bf50a8465694" providerId="ADAL" clId="{AD566876-A39F-4003-9BF3-DCA88A2DAE84}" dt="2024-11-14T14:20:24.786" v="392"/>
          <ac:picMkLst>
            <pc:docMk/>
            <pc:sldMk cId="0" sldId="270"/>
            <ac:picMk id="11267" creationId="{5C19536F-0607-41CA-BB04-5E7020712CBE}"/>
          </ac:picMkLst>
        </pc:picChg>
        <pc:picChg chg="add del">
          <ac:chgData name="Martin" userId="61484283-8adf-4869-9e1b-bf50a8465694" providerId="ADAL" clId="{AD566876-A39F-4003-9BF3-DCA88A2DAE84}" dt="2024-11-14T14:20:24.786" v="392"/>
          <ac:picMkLst>
            <pc:docMk/>
            <pc:sldMk cId="0" sldId="270"/>
            <ac:picMk id="11268" creationId="{49358846-40DA-4666-8B88-0C4D70FA13DA}"/>
          </ac:picMkLst>
        </pc:picChg>
        <pc:picChg chg="add del">
          <ac:chgData name="Martin" userId="61484283-8adf-4869-9e1b-bf50a8465694" providerId="ADAL" clId="{AD566876-A39F-4003-9BF3-DCA88A2DAE84}" dt="2024-11-14T14:21:18.378" v="425"/>
          <ac:picMkLst>
            <pc:docMk/>
            <pc:sldMk cId="0" sldId="270"/>
            <ac:picMk id="11270" creationId="{54EED226-9697-4198-B634-A6731B357473}"/>
          </ac:picMkLst>
        </pc:picChg>
        <pc:picChg chg="add del">
          <ac:chgData name="Martin" userId="61484283-8adf-4869-9e1b-bf50a8465694" providerId="ADAL" clId="{AD566876-A39F-4003-9BF3-DCA88A2DAE84}" dt="2024-11-14T14:21:18.378" v="425"/>
          <ac:picMkLst>
            <pc:docMk/>
            <pc:sldMk cId="0" sldId="270"/>
            <ac:picMk id="11271" creationId="{B00B4F4E-1E71-4418-A76C-D1E1BD671FA8}"/>
          </ac:picMkLst>
        </pc:picChg>
        <pc:picChg chg="add mod">
          <ac:chgData name="Martin" userId="61484283-8adf-4869-9e1b-bf50a8465694" providerId="ADAL" clId="{AD566876-A39F-4003-9BF3-DCA88A2DAE84}" dt="2024-11-14T14:23:20.313" v="445" actId="14861"/>
          <ac:picMkLst>
            <pc:docMk/>
            <pc:sldMk cId="0" sldId="270"/>
            <ac:picMk id="11273" creationId="{C27A8FF3-2D9D-4559-8C06-A0E9C7DD970D}"/>
          </ac:picMkLst>
        </pc:picChg>
        <pc:picChg chg="add mod">
          <ac:chgData name="Martin" userId="61484283-8adf-4869-9e1b-bf50a8465694" providerId="ADAL" clId="{AD566876-A39F-4003-9BF3-DCA88A2DAE84}" dt="2024-11-14T14:24:36.511" v="457" actId="1076"/>
          <ac:picMkLst>
            <pc:docMk/>
            <pc:sldMk cId="0" sldId="270"/>
            <ac:picMk id="11275" creationId="{DEB3A0B6-5970-4A9E-9D59-3F55E71F676B}"/>
          </ac:picMkLst>
        </pc:picChg>
        <pc:picChg chg="add mod">
          <ac:chgData name="Martin" userId="61484283-8adf-4869-9e1b-bf50a8465694" providerId="ADAL" clId="{AD566876-A39F-4003-9BF3-DCA88A2DAE84}" dt="2024-11-14T14:25:16.406" v="469" actId="14100"/>
          <ac:picMkLst>
            <pc:docMk/>
            <pc:sldMk cId="0" sldId="270"/>
            <ac:picMk id="11277" creationId="{6E818C0C-E5E1-49A8-A002-24606ABE5A1B}"/>
          </ac:picMkLst>
        </pc:picChg>
        <pc:picChg chg="add mod">
          <ac:chgData name="Martin" userId="61484283-8adf-4869-9e1b-bf50a8465694" providerId="ADAL" clId="{AD566876-A39F-4003-9BF3-DCA88A2DAE84}" dt="2024-11-14T14:25:16.406" v="469" actId="14100"/>
          <ac:picMkLst>
            <pc:docMk/>
            <pc:sldMk cId="0" sldId="270"/>
            <ac:picMk id="11279" creationId="{8421E122-C7CC-4094-8164-150271725C7A}"/>
          </ac:picMkLst>
        </pc:picChg>
        <pc:cxnChg chg="del">
          <ac:chgData name="Martin" userId="61484283-8adf-4869-9e1b-bf50a8465694" providerId="ADAL" clId="{AD566876-A39F-4003-9BF3-DCA88A2DAE84}" dt="2024-11-14T14:20:53.422" v="406" actId="478"/>
          <ac:cxnSpMkLst>
            <pc:docMk/>
            <pc:sldMk cId="0" sldId="270"/>
            <ac:cxnSpMk id="340" creationId="{00000000-0000-0000-0000-000000000000}"/>
          </ac:cxnSpMkLst>
        </pc:cxnChg>
        <pc:cxnChg chg="del">
          <ac:chgData name="Martin" userId="61484283-8adf-4869-9e1b-bf50a8465694" providerId="ADAL" clId="{AD566876-A39F-4003-9BF3-DCA88A2DAE84}" dt="2024-11-14T14:20:56.653" v="411" actId="478"/>
          <ac:cxnSpMkLst>
            <pc:docMk/>
            <pc:sldMk cId="0" sldId="270"/>
            <ac:cxnSpMk id="341" creationId="{00000000-0000-0000-0000-000000000000}"/>
          </ac:cxnSpMkLst>
        </pc:cxnChg>
        <pc:cxnChg chg="del">
          <ac:chgData name="Martin" userId="61484283-8adf-4869-9e1b-bf50a8465694" providerId="ADAL" clId="{AD566876-A39F-4003-9BF3-DCA88A2DAE84}" dt="2024-11-14T14:21:03.293" v="419" actId="478"/>
          <ac:cxnSpMkLst>
            <pc:docMk/>
            <pc:sldMk cId="0" sldId="270"/>
            <ac:cxnSpMk id="342" creationId="{00000000-0000-0000-0000-000000000000}"/>
          </ac:cxnSpMkLst>
        </pc:cxnChg>
        <pc:cxnChg chg="del">
          <ac:chgData name="Martin" userId="61484283-8adf-4869-9e1b-bf50a8465694" providerId="ADAL" clId="{AD566876-A39F-4003-9BF3-DCA88A2DAE84}" dt="2024-11-14T14:20:59.213" v="413" actId="478"/>
          <ac:cxnSpMkLst>
            <pc:docMk/>
            <pc:sldMk cId="0" sldId="270"/>
            <ac:cxnSpMk id="343" creationId="{00000000-0000-0000-0000-000000000000}"/>
          </ac:cxnSpMkLst>
        </pc:cxnChg>
        <pc:cxnChg chg="del">
          <ac:chgData name="Martin" userId="61484283-8adf-4869-9e1b-bf50a8465694" providerId="ADAL" clId="{AD566876-A39F-4003-9BF3-DCA88A2DAE84}" dt="2024-11-14T14:27:18.853" v="501" actId="478"/>
          <ac:cxnSpMkLst>
            <pc:docMk/>
            <pc:sldMk cId="0" sldId="270"/>
            <ac:cxnSpMk id="349" creationId="{00000000-0000-0000-0000-000000000000}"/>
          </ac:cxnSpMkLst>
        </pc:cxnChg>
      </pc:sldChg>
      <pc:sldChg chg="addSp delSp modSp mod">
        <pc:chgData name="Martin" userId="61484283-8adf-4869-9e1b-bf50a8465694" providerId="ADAL" clId="{AD566876-A39F-4003-9BF3-DCA88A2DAE84}" dt="2024-11-14T14:33:31.438" v="577" actId="1076"/>
        <pc:sldMkLst>
          <pc:docMk/>
          <pc:sldMk cId="0" sldId="271"/>
        </pc:sldMkLst>
        <pc:spChg chg="add mod">
          <ac:chgData name="Martin" userId="61484283-8adf-4869-9e1b-bf50a8465694" providerId="ADAL" clId="{AD566876-A39F-4003-9BF3-DCA88A2DAE84}" dt="2024-11-14T14:33:31.438" v="577" actId="1076"/>
          <ac:spMkLst>
            <pc:docMk/>
            <pc:sldMk cId="0" sldId="271"/>
            <ac:spMk id="30" creationId="{36D30FF6-7DDA-4562-AA45-A8A7353A254F}"/>
          </ac:spMkLst>
        </pc:spChg>
        <pc:spChg chg="mod">
          <ac:chgData name="Martin" userId="61484283-8adf-4869-9e1b-bf50a8465694" providerId="ADAL" clId="{AD566876-A39F-4003-9BF3-DCA88A2DAE84}" dt="2024-11-14T12:49:05.536" v="25" actId="113"/>
          <ac:spMkLst>
            <pc:docMk/>
            <pc:sldMk cId="0" sldId="271"/>
            <ac:spMk id="378" creationId="{00000000-0000-0000-0000-000000000000}"/>
          </ac:spMkLst>
        </pc:spChg>
        <pc:spChg chg="mod ord">
          <ac:chgData name="Martin" userId="61484283-8adf-4869-9e1b-bf50a8465694" providerId="ADAL" clId="{AD566876-A39F-4003-9BF3-DCA88A2DAE84}" dt="2024-11-14T14:32:07.209" v="552" actId="1076"/>
          <ac:spMkLst>
            <pc:docMk/>
            <pc:sldMk cId="0" sldId="271"/>
            <ac:spMk id="381" creationId="{00000000-0000-0000-0000-000000000000}"/>
          </ac:spMkLst>
        </pc:spChg>
        <pc:spChg chg="del">
          <ac:chgData name="Martin" userId="61484283-8adf-4869-9e1b-bf50a8465694" providerId="ADAL" clId="{AD566876-A39F-4003-9BF3-DCA88A2DAE84}" dt="2024-11-14T14:26:50.965" v="492" actId="478"/>
          <ac:spMkLst>
            <pc:docMk/>
            <pc:sldMk cId="0" sldId="271"/>
            <ac:spMk id="382" creationId="{00000000-0000-0000-0000-000000000000}"/>
          </ac:spMkLst>
        </pc:spChg>
        <pc:spChg chg="del">
          <ac:chgData name="Martin" userId="61484283-8adf-4869-9e1b-bf50a8465694" providerId="ADAL" clId="{AD566876-A39F-4003-9BF3-DCA88A2DAE84}" dt="2024-11-14T14:26:30.405" v="479" actId="478"/>
          <ac:spMkLst>
            <pc:docMk/>
            <pc:sldMk cId="0" sldId="271"/>
            <ac:spMk id="383" creationId="{00000000-0000-0000-0000-000000000000}"/>
          </ac:spMkLst>
        </pc:spChg>
        <pc:spChg chg="del">
          <ac:chgData name="Martin" userId="61484283-8adf-4869-9e1b-bf50a8465694" providerId="ADAL" clId="{AD566876-A39F-4003-9BF3-DCA88A2DAE84}" dt="2024-11-14T14:26:50.068" v="489" actId="478"/>
          <ac:spMkLst>
            <pc:docMk/>
            <pc:sldMk cId="0" sldId="271"/>
            <ac:spMk id="384" creationId="{00000000-0000-0000-0000-000000000000}"/>
          </ac:spMkLst>
        </pc:spChg>
        <pc:spChg chg="del mod">
          <ac:chgData name="Martin" userId="61484283-8adf-4869-9e1b-bf50a8465694" providerId="ADAL" clId="{AD566876-A39F-4003-9BF3-DCA88A2DAE84}" dt="2024-11-14T14:26:30.406" v="481"/>
          <ac:spMkLst>
            <pc:docMk/>
            <pc:sldMk cId="0" sldId="271"/>
            <ac:spMk id="385" creationId="{00000000-0000-0000-0000-000000000000}"/>
          </ac:spMkLst>
        </pc:spChg>
        <pc:spChg chg="mod ord">
          <ac:chgData name="Martin" userId="61484283-8adf-4869-9e1b-bf50a8465694" providerId="ADAL" clId="{AD566876-A39F-4003-9BF3-DCA88A2DAE84}" dt="2024-11-14T14:33:24.925" v="575" actId="14100"/>
          <ac:spMkLst>
            <pc:docMk/>
            <pc:sldMk cId="0" sldId="271"/>
            <ac:spMk id="387" creationId="{00000000-0000-0000-0000-000000000000}"/>
          </ac:spMkLst>
        </pc:spChg>
        <pc:spChg chg="del">
          <ac:chgData name="Martin" userId="61484283-8adf-4869-9e1b-bf50a8465694" providerId="ADAL" clId="{AD566876-A39F-4003-9BF3-DCA88A2DAE84}" dt="2024-11-14T14:26:55.128" v="498" actId="478"/>
          <ac:spMkLst>
            <pc:docMk/>
            <pc:sldMk cId="0" sldId="271"/>
            <ac:spMk id="390" creationId="{00000000-0000-0000-0000-000000000000}"/>
          </ac:spMkLst>
        </pc:spChg>
        <pc:spChg chg="mod ord">
          <ac:chgData name="Martin" userId="61484283-8adf-4869-9e1b-bf50a8465694" providerId="ADAL" clId="{AD566876-A39F-4003-9BF3-DCA88A2DAE84}" dt="2024-11-14T14:32:40.431" v="562" actId="14100"/>
          <ac:spMkLst>
            <pc:docMk/>
            <pc:sldMk cId="0" sldId="271"/>
            <ac:spMk id="391" creationId="{00000000-0000-0000-0000-000000000000}"/>
          </ac:spMkLst>
        </pc:spChg>
        <pc:spChg chg="del">
          <ac:chgData name="Martin" userId="61484283-8adf-4869-9e1b-bf50a8465694" providerId="ADAL" clId="{AD566876-A39F-4003-9BF3-DCA88A2DAE84}" dt="2024-11-14T14:26:52.215" v="494" actId="478"/>
          <ac:spMkLst>
            <pc:docMk/>
            <pc:sldMk cId="0" sldId="271"/>
            <ac:spMk id="392" creationId="{00000000-0000-0000-0000-000000000000}"/>
          </ac:spMkLst>
        </pc:spChg>
        <pc:spChg chg="del">
          <ac:chgData name="Martin" userId="61484283-8adf-4869-9e1b-bf50a8465694" providerId="ADAL" clId="{AD566876-A39F-4003-9BF3-DCA88A2DAE84}" dt="2024-11-14T14:26:54.352" v="497" actId="478"/>
          <ac:spMkLst>
            <pc:docMk/>
            <pc:sldMk cId="0" sldId="271"/>
            <ac:spMk id="393" creationId="{00000000-0000-0000-0000-000000000000}"/>
          </ac:spMkLst>
        </pc:spChg>
        <pc:spChg chg="del">
          <ac:chgData name="Martin" userId="61484283-8adf-4869-9e1b-bf50a8465694" providerId="ADAL" clId="{AD566876-A39F-4003-9BF3-DCA88A2DAE84}" dt="2024-11-14T14:26:56.094" v="499" actId="478"/>
          <ac:spMkLst>
            <pc:docMk/>
            <pc:sldMk cId="0" sldId="271"/>
            <ac:spMk id="394" creationId="{00000000-0000-0000-0000-000000000000}"/>
          </ac:spMkLst>
        </pc:spChg>
        <pc:spChg chg="del">
          <ac:chgData name="Martin" userId="61484283-8adf-4869-9e1b-bf50a8465694" providerId="ADAL" clId="{AD566876-A39F-4003-9BF3-DCA88A2DAE84}" dt="2024-11-14T14:26:51.628" v="493" actId="478"/>
          <ac:spMkLst>
            <pc:docMk/>
            <pc:sldMk cId="0" sldId="271"/>
            <ac:spMk id="395" creationId="{00000000-0000-0000-0000-000000000000}"/>
          </ac:spMkLst>
        </pc:spChg>
        <pc:spChg chg="del mod">
          <ac:chgData name="Martin" userId="61484283-8adf-4869-9e1b-bf50a8465694" providerId="ADAL" clId="{AD566876-A39F-4003-9BF3-DCA88A2DAE84}" dt="2024-11-14T14:26:50.070" v="491"/>
          <ac:spMkLst>
            <pc:docMk/>
            <pc:sldMk cId="0" sldId="271"/>
            <ac:spMk id="396" creationId="{00000000-0000-0000-0000-000000000000}"/>
          </ac:spMkLst>
        </pc:spChg>
        <pc:spChg chg="del">
          <ac:chgData name="Martin" userId="61484283-8adf-4869-9e1b-bf50a8465694" providerId="ADAL" clId="{AD566876-A39F-4003-9BF3-DCA88A2DAE84}" dt="2024-11-14T14:26:53.814" v="496" actId="478"/>
          <ac:spMkLst>
            <pc:docMk/>
            <pc:sldMk cId="0" sldId="271"/>
            <ac:spMk id="398" creationId="{00000000-0000-0000-0000-000000000000}"/>
          </ac:spMkLst>
        </pc:spChg>
        <pc:spChg chg="mod ord">
          <ac:chgData name="Martin" userId="61484283-8adf-4869-9e1b-bf50a8465694" providerId="ADAL" clId="{AD566876-A39F-4003-9BF3-DCA88A2DAE84}" dt="2024-11-14T14:33:26.982" v="576" actId="1076"/>
          <ac:spMkLst>
            <pc:docMk/>
            <pc:sldMk cId="0" sldId="271"/>
            <ac:spMk id="399" creationId="{00000000-0000-0000-0000-000000000000}"/>
          </ac:spMkLst>
        </pc:spChg>
        <pc:picChg chg="del">
          <ac:chgData name="Martin" userId="61484283-8adf-4869-9e1b-bf50a8465694" providerId="ADAL" clId="{AD566876-A39F-4003-9BF3-DCA88A2DAE84}" dt="2024-11-14T14:26:27.941" v="477" actId="478"/>
          <ac:picMkLst>
            <pc:docMk/>
            <pc:sldMk cId="0" sldId="271"/>
            <ac:picMk id="3" creationId="{04FAAC88-4779-6A78-280D-06C9828782F9}"/>
          </ac:picMkLst>
        </pc:picChg>
        <pc:picChg chg="del">
          <ac:chgData name="Martin" userId="61484283-8adf-4869-9e1b-bf50a8465694" providerId="ADAL" clId="{AD566876-A39F-4003-9BF3-DCA88A2DAE84}" dt="2024-11-14T14:26:31.517" v="482" actId="478"/>
          <ac:picMkLst>
            <pc:docMk/>
            <pc:sldMk cId="0" sldId="271"/>
            <ac:picMk id="372" creationId="{00000000-0000-0000-0000-000000000000}"/>
          </ac:picMkLst>
        </pc:picChg>
        <pc:picChg chg="del">
          <ac:chgData name="Martin" userId="61484283-8adf-4869-9e1b-bf50a8465694" providerId="ADAL" clId="{AD566876-A39F-4003-9BF3-DCA88A2DAE84}" dt="2024-11-14T14:26:52.799" v="495" actId="478"/>
          <ac:picMkLst>
            <pc:docMk/>
            <pc:sldMk cId="0" sldId="271"/>
            <ac:picMk id="373" creationId="{00000000-0000-0000-0000-000000000000}"/>
          </ac:picMkLst>
        </pc:picChg>
        <pc:picChg chg="add mod">
          <ac:chgData name="Martin" userId="61484283-8adf-4869-9e1b-bf50a8465694" providerId="ADAL" clId="{AD566876-A39F-4003-9BF3-DCA88A2DAE84}" dt="2024-11-14T14:32:07.209" v="552" actId="1076"/>
          <ac:picMkLst>
            <pc:docMk/>
            <pc:sldMk cId="0" sldId="271"/>
            <ac:picMk id="12290" creationId="{6FE13F7E-208F-4CB3-A28E-5AD42CC4F78C}"/>
          </ac:picMkLst>
        </pc:picChg>
        <pc:picChg chg="add mod">
          <ac:chgData name="Martin" userId="61484283-8adf-4869-9e1b-bf50a8465694" providerId="ADAL" clId="{AD566876-A39F-4003-9BF3-DCA88A2DAE84}" dt="2024-11-14T14:33:17.773" v="573" actId="14100"/>
          <ac:picMkLst>
            <pc:docMk/>
            <pc:sldMk cId="0" sldId="271"/>
            <ac:picMk id="12292" creationId="{F2555DF4-DE6A-4EFD-BBE3-8B6A33507C12}"/>
          </ac:picMkLst>
        </pc:picChg>
        <pc:picChg chg="add mod">
          <ac:chgData name="Martin" userId="61484283-8adf-4869-9e1b-bf50a8465694" providerId="ADAL" clId="{AD566876-A39F-4003-9BF3-DCA88A2DAE84}" dt="2024-11-14T14:33:17.773" v="573" actId="14100"/>
          <ac:picMkLst>
            <pc:docMk/>
            <pc:sldMk cId="0" sldId="271"/>
            <ac:picMk id="12294" creationId="{0CB41B29-DFBF-461A-98F8-BDE9F0A6C490}"/>
          </ac:picMkLst>
        </pc:picChg>
        <pc:cxnChg chg="del">
          <ac:chgData name="Martin" userId="61484283-8adf-4869-9e1b-bf50a8465694" providerId="ADAL" clId="{AD566876-A39F-4003-9BF3-DCA88A2DAE84}" dt="2024-11-14T14:26:57.110" v="500" actId="478"/>
          <ac:cxnSpMkLst>
            <pc:docMk/>
            <pc:sldMk cId="0" sldId="271"/>
            <ac:cxnSpMk id="388" creationId="{00000000-0000-0000-0000-000000000000}"/>
          </ac:cxnSpMkLst>
        </pc:cxnChg>
        <pc:cxnChg chg="del">
          <ac:chgData name="Martin" userId="61484283-8adf-4869-9e1b-bf50a8465694" providerId="ADAL" clId="{AD566876-A39F-4003-9BF3-DCA88A2DAE84}" dt="2024-11-14T14:27:21.940" v="502" actId="478"/>
          <ac:cxnSpMkLst>
            <pc:docMk/>
            <pc:sldMk cId="0" sldId="271"/>
            <ac:cxnSpMk id="389" creationId="{00000000-0000-0000-0000-000000000000}"/>
          </ac:cxnSpMkLst>
        </pc:cxnChg>
      </pc:sldChg>
      <pc:sldChg chg="addSp delSp modSp mod">
        <pc:chgData name="Martin" userId="61484283-8adf-4869-9e1b-bf50a8465694" providerId="ADAL" clId="{AD566876-A39F-4003-9BF3-DCA88A2DAE84}" dt="2024-11-14T14:38:22.860" v="645" actId="1076"/>
        <pc:sldMkLst>
          <pc:docMk/>
          <pc:sldMk cId="0" sldId="272"/>
        </pc:sldMkLst>
        <pc:spChg chg="mod">
          <ac:chgData name="Martin" userId="61484283-8adf-4869-9e1b-bf50a8465694" providerId="ADAL" clId="{AD566876-A39F-4003-9BF3-DCA88A2DAE84}" dt="2024-11-14T12:49:10.304" v="26" actId="113"/>
          <ac:spMkLst>
            <pc:docMk/>
            <pc:sldMk cId="0" sldId="272"/>
            <ac:spMk id="411" creationId="{00000000-0000-0000-0000-000000000000}"/>
          </ac:spMkLst>
        </pc:spChg>
        <pc:spChg chg="mod">
          <ac:chgData name="Martin" userId="61484283-8adf-4869-9e1b-bf50a8465694" providerId="ADAL" clId="{AD566876-A39F-4003-9BF3-DCA88A2DAE84}" dt="2024-11-14T14:37:18.582" v="625" actId="1076"/>
          <ac:spMkLst>
            <pc:docMk/>
            <pc:sldMk cId="0" sldId="272"/>
            <ac:spMk id="414" creationId="{00000000-0000-0000-0000-000000000000}"/>
          </ac:spMkLst>
        </pc:spChg>
        <pc:spChg chg="del">
          <ac:chgData name="Martin" userId="61484283-8adf-4869-9e1b-bf50a8465694" providerId="ADAL" clId="{AD566876-A39F-4003-9BF3-DCA88A2DAE84}" dt="2024-11-14T14:34:05.584" v="589" actId="478"/>
          <ac:spMkLst>
            <pc:docMk/>
            <pc:sldMk cId="0" sldId="272"/>
            <ac:spMk id="415" creationId="{00000000-0000-0000-0000-000000000000}"/>
          </ac:spMkLst>
        </pc:spChg>
        <pc:spChg chg="mod">
          <ac:chgData name="Martin" userId="61484283-8adf-4869-9e1b-bf50a8465694" providerId="ADAL" clId="{AD566876-A39F-4003-9BF3-DCA88A2DAE84}" dt="2024-11-14T14:38:04.206" v="638" actId="14100"/>
          <ac:spMkLst>
            <pc:docMk/>
            <pc:sldMk cId="0" sldId="272"/>
            <ac:spMk id="417" creationId="{00000000-0000-0000-0000-000000000000}"/>
          </ac:spMkLst>
        </pc:spChg>
        <pc:spChg chg="mod">
          <ac:chgData name="Martin" userId="61484283-8adf-4869-9e1b-bf50a8465694" providerId="ADAL" clId="{AD566876-A39F-4003-9BF3-DCA88A2DAE84}" dt="2024-11-14T14:38:22.860" v="645" actId="1076"/>
          <ac:spMkLst>
            <pc:docMk/>
            <pc:sldMk cId="0" sldId="272"/>
            <ac:spMk id="418" creationId="{00000000-0000-0000-0000-000000000000}"/>
          </ac:spMkLst>
        </pc:spChg>
        <pc:spChg chg="mod">
          <ac:chgData name="Martin" userId="61484283-8adf-4869-9e1b-bf50a8465694" providerId="ADAL" clId="{AD566876-A39F-4003-9BF3-DCA88A2DAE84}" dt="2024-11-14T14:37:26.189" v="627" actId="1076"/>
          <ac:spMkLst>
            <pc:docMk/>
            <pc:sldMk cId="0" sldId="272"/>
            <ac:spMk id="419" creationId="{00000000-0000-0000-0000-000000000000}"/>
          </ac:spMkLst>
        </pc:spChg>
        <pc:spChg chg="mod">
          <ac:chgData name="Martin" userId="61484283-8adf-4869-9e1b-bf50a8465694" providerId="ADAL" clId="{AD566876-A39F-4003-9BF3-DCA88A2DAE84}" dt="2024-11-14T14:37:34.286" v="629" actId="1076"/>
          <ac:spMkLst>
            <pc:docMk/>
            <pc:sldMk cId="0" sldId="272"/>
            <ac:spMk id="420" creationId="{00000000-0000-0000-0000-000000000000}"/>
          </ac:spMkLst>
        </pc:spChg>
        <pc:spChg chg="del">
          <ac:chgData name="Martin" userId="61484283-8adf-4869-9e1b-bf50a8465694" providerId="ADAL" clId="{AD566876-A39F-4003-9BF3-DCA88A2DAE84}" dt="2024-11-14T14:33:54.508" v="581" actId="478"/>
          <ac:spMkLst>
            <pc:docMk/>
            <pc:sldMk cId="0" sldId="272"/>
            <ac:spMk id="421" creationId="{00000000-0000-0000-0000-000000000000}"/>
          </ac:spMkLst>
        </pc:spChg>
        <pc:spChg chg="del">
          <ac:chgData name="Martin" userId="61484283-8adf-4869-9e1b-bf50a8465694" providerId="ADAL" clId="{AD566876-A39F-4003-9BF3-DCA88A2DAE84}" dt="2024-11-14T14:34:02.291" v="586" actId="478"/>
          <ac:spMkLst>
            <pc:docMk/>
            <pc:sldMk cId="0" sldId="272"/>
            <ac:spMk id="422" creationId="{00000000-0000-0000-0000-000000000000}"/>
          </ac:spMkLst>
        </pc:spChg>
        <pc:spChg chg="del">
          <ac:chgData name="Martin" userId="61484283-8adf-4869-9e1b-bf50a8465694" providerId="ADAL" clId="{AD566876-A39F-4003-9BF3-DCA88A2DAE84}" dt="2024-11-14T14:34:06.355" v="590" actId="478"/>
          <ac:spMkLst>
            <pc:docMk/>
            <pc:sldMk cId="0" sldId="272"/>
            <ac:spMk id="423" creationId="{00000000-0000-0000-0000-000000000000}"/>
          </ac:spMkLst>
        </pc:spChg>
        <pc:spChg chg="del">
          <ac:chgData name="Martin" userId="61484283-8adf-4869-9e1b-bf50a8465694" providerId="ADAL" clId="{AD566876-A39F-4003-9BF3-DCA88A2DAE84}" dt="2024-11-14T14:34:00.726" v="585" actId="478"/>
          <ac:spMkLst>
            <pc:docMk/>
            <pc:sldMk cId="0" sldId="272"/>
            <ac:spMk id="424" creationId="{00000000-0000-0000-0000-000000000000}"/>
          </ac:spMkLst>
        </pc:spChg>
        <pc:spChg chg="del">
          <ac:chgData name="Martin" userId="61484283-8adf-4869-9e1b-bf50a8465694" providerId="ADAL" clId="{AD566876-A39F-4003-9BF3-DCA88A2DAE84}" dt="2024-11-14T14:33:58.990" v="584" actId="478"/>
          <ac:spMkLst>
            <pc:docMk/>
            <pc:sldMk cId="0" sldId="272"/>
            <ac:spMk id="426" creationId="{00000000-0000-0000-0000-000000000000}"/>
          </ac:spMkLst>
        </pc:spChg>
        <pc:spChg chg="del">
          <ac:chgData name="Martin" userId="61484283-8adf-4869-9e1b-bf50a8465694" providerId="ADAL" clId="{AD566876-A39F-4003-9BF3-DCA88A2DAE84}" dt="2024-11-14T14:34:12.049" v="591" actId="478"/>
          <ac:spMkLst>
            <pc:docMk/>
            <pc:sldMk cId="0" sldId="272"/>
            <ac:spMk id="427" creationId="{00000000-0000-0000-0000-000000000000}"/>
          </ac:spMkLst>
        </pc:spChg>
        <pc:spChg chg="mod">
          <ac:chgData name="Martin" userId="61484283-8adf-4869-9e1b-bf50a8465694" providerId="ADAL" clId="{AD566876-A39F-4003-9BF3-DCA88A2DAE84}" dt="2024-11-14T14:37:46.436" v="632" actId="14100"/>
          <ac:spMkLst>
            <pc:docMk/>
            <pc:sldMk cId="0" sldId="272"/>
            <ac:spMk id="428" creationId="{00000000-0000-0000-0000-000000000000}"/>
          </ac:spMkLst>
        </pc:spChg>
        <pc:spChg chg="del">
          <ac:chgData name="Martin" userId="61484283-8adf-4869-9e1b-bf50a8465694" providerId="ADAL" clId="{AD566876-A39F-4003-9BF3-DCA88A2DAE84}" dt="2024-11-14T14:33:52.821" v="579" actId="478"/>
          <ac:spMkLst>
            <pc:docMk/>
            <pc:sldMk cId="0" sldId="272"/>
            <ac:spMk id="430" creationId="{00000000-0000-0000-0000-000000000000}"/>
          </ac:spMkLst>
        </pc:spChg>
        <pc:spChg chg="del">
          <ac:chgData name="Martin" userId="61484283-8adf-4869-9e1b-bf50a8465694" providerId="ADAL" clId="{AD566876-A39F-4003-9BF3-DCA88A2DAE84}" dt="2024-11-14T14:34:02.878" v="587" actId="478"/>
          <ac:spMkLst>
            <pc:docMk/>
            <pc:sldMk cId="0" sldId="272"/>
            <ac:spMk id="433" creationId="{00000000-0000-0000-0000-000000000000}"/>
          </ac:spMkLst>
        </pc:spChg>
        <pc:picChg chg="del">
          <ac:chgData name="Martin" userId="61484283-8adf-4869-9e1b-bf50a8465694" providerId="ADAL" clId="{AD566876-A39F-4003-9BF3-DCA88A2DAE84}" dt="2024-11-14T14:33:51.909" v="578" actId="478"/>
          <ac:picMkLst>
            <pc:docMk/>
            <pc:sldMk cId="0" sldId="272"/>
            <ac:picMk id="3" creationId="{FAB42D36-3A47-E9CE-E03F-B101CA29865E}"/>
          </ac:picMkLst>
        </pc:picChg>
        <pc:picChg chg="del">
          <ac:chgData name="Martin" userId="61484283-8adf-4869-9e1b-bf50a8465694" providerId="ADAL" clId="{AD566876-A39F-4003-9BF3-DCA88A2DAE84}" dt="2024-11-14T14:33:57.212" v="582" actId="478"/>
          <ac:picMkLst>
            <pc:docMk/>
            <pc:sldMk cId="0" sldId="272"/>
            <ac:picMk id="404" creationId="{00000000-0000-0000-0000-000000000000}"/>
          </ac:picMkLst>
        </pc:picChg>
        <pc:picChg chg="del">
          <ac:chgData name="Martin" userId="61484283-8adf-4869-9e1b-bf50a8465694" providerId="ADAL" clId="{AD566876-A39F-4003-9BF3-DCA88A2DAE84}" dt="2024-11-14T14:33:57.805" v="583" actId="478"/>
          <ac:picMkLst>
            <pc:docMk/>
            <pc:sldMk cId="0" sldId="272"/>
            <ac:picMk id="405" creationId="{00000000-0000-0000-0000-000000000000}"/>
          </ac:picMkLst>
        </pc:picChg>
        <pc:picChg chg="del">
          <ac:chgData name="Martin" userId="61484283-8adf-4869-9e1b-bf50a8465694" providerId="ADAL" clId="{AD566876-A39F-4003-9BF3-DCA88A2DAE84}" dt="2024-11-14T14:33:53.743" v="580" actId="478"/>
          <ac:picMkLst>
            <pc:docMk/>
            <pc:sldMk cId="0" sldId="272"/>
            <ac:picMk id="406" creationId="{00000000-0000-0000-0000-000000000000}"/>
          </ac:picMkLst>
        </pc:picChg>
        <pc:picChg chg="del">
          <ac:chgData name="Martin" userId="61484283-8adf-4869-9e1b-bf50a8465694" providerId="ADAL" clId="{AD566876-A39F-4003-9BF3-DCA88A2DAE84}" dt="2024-11-14T14:34:03.717" v="588" actId="478"/>
          <ac:picMkLst>
            <pc:docMk/>
            <pc:sldMk cId="0" sldId="272"/>
            <ac:picMk id="432" creationId="{00000000-0000-0000-0000-000000000000}"/>
          </ac:picMkLst>
        </pc:picChg>
        <pc:picChg chg="add mod">
          <ac:chgData name="Martin" userId="61484283-8adf-4869-9e1b-bf50a8465694" providerId="ADAL" clId="{AD566876-A39F-4003-9BF3-DCA88A2DAE84}" dt="2024-11-14T14:37:11.781" v="624" actId="167"/>
          <ac:picMkLst>
            <pc:docMk/>
            <pc:sldMk cId="0" sldId="272"/>
            <ac:picMk id="13314" creationId="{109E51D5-C8D6-4606-90A5-1B3CA2C1C6C5}"/>
          </ac:picMkLst>
        </pc:picChg>
        <pc:picChg chg="add del mod">
          <ac:chgData name="Martin" userId="61484283-8adf-4869-9e1b-bf50a8465694" providerId="ADAL" clId="{AD566876-A39F-4003-9BF3-DCA88A2DAE84}" dt="2024-11-14T14:34:55.424" v="600"/>
          <ac:picMkLst>
            <pc:docMk/>
            <pc:sldMk cId="0" sldId="272"/>
            <ac:picMk id="13316" creationId="{E5E0E9C5-0806-46CF-8A45-5F41AFABEE54}"/>
          </ac:picMkLst>
        </pc:picChg>
        <pc:picChg chg="add del mod">
          <ac:chgData name="Martin" userId="61484283-8adf-4869-9e1b-bf50a8465694" providerId="ADAL" clId="{AD566876-A39F-4003-9BF3-DCA88A2DAE84}" dt="2024-11-14T14:34:55.424" v="600"/>
          <ac:picMkLst>
            <pc:docMk/>
            <pc:sldMk cId="0" sldId="272"/>
            <ac:picMk id="13317" creationId="{59C9CF7F-7E07-401E-8571-0E0AD229F420}"/>
          </ac:picMkLst>
        </pc:picChg>
        <pc:picChg chg="add del mod">
          <ac:chgData name="Martin" userId="61484283-8adf-4869-9e1b-bf50a8465694" providerId="ADAL" clId="{AD566876-A39F-4003-9BF3-DCA88A2DAE84}" dt="2024-11-14T14:34:55.424" v="600"/>
          <ac:picMkLst>
            <pc:docMk/>
            <pc:sldMk cId="0" sldId="272"/>
            <ac:picMk id="13318" creationId="{15BD1237-4DD7-40FB-A72B-CA4B90F8D6AC}"/>
          </ac:picMkLst>
        </pc:picChg>
        <pc:picChg chg="add del">
          <ac:chgData name="Martin" userId="61484283-8adf-4869-9e1b-bf50a8465694" providerId="ADAL" clId="{AD566876-A39F-4003-9BF3-DCA88A2DAE84}" dt="2024-11-14T14:34:59.266" v="602"/>
          <ac:picMkLst>
            <pc:docMk/>
            <pc:sldMk cId="0" sldId="272"/>
            <ac:picMk id="13320" creationId="{802C3211-4DA2-43EA-BB6D-9A5C73013A8E}"/>
          </ac:picMkLst>
        </pc:picChg>
        <pc:picChg chg="add del">
          <ac:chgData name="Martin" userId="61484283-8adf-4869-9e1b-bf50a8465694" providerId="ADAL" clId="{AD566876-A39F-4003-9BF3-DCA88A2DAE84}" dt="2024-11-14T14:34:59.266" v="602"/>
          <ac:picMkLst>
            <pc:docMk/>
            <pc:sldMk cId="0" sldId="272"/>
            <ac:picMk id="13321" creationId="{21D6DBE8-3055-430B-8654-E17C027113E7}"/>
          </ac:picMkLst>
        </pc:picChg>
        <pc:picChg chg="add del">
          <ac:chgData name="Martin" userId="61484283-8adf-4869-9e1b-bf50a8465694" providerId="ADAL" clId="{AD566876-A39F-4003-9BF3-DCA88A2DAE84}" dt="2024-11-14T14:34:59.266" v="602"/>
          <ac:picMkLst>
            <pc:docMk/>
            <pc:sldMk cId="0" sldId="272"/>
            <ac:picMk id="13322" creationId="{6E30C367-D064-40FD-92FE-4639B279120A}"/>
          </ac:picMkLst>
        </pc:picChg>
        <pc:picChg chg="add mod">
          <ac:chgData name="Martin" userId="61484283-8adf-4869-9e1b-bf50a8465694" providerId="ADAL" clId="{AD566876-A39F-4003-9BF3-DCA88A2DAE84}" dt="2024-11-14T14:37:11.781" v="624" actId="167"/>
          <ac:picMkLst>
            <pc:docMk/>
            <pc:sldMk cId="0" sldId="272"/>
            <ac:picMk id="13324" creationId="{1F560FDE-E6AE-4EDC-A89B-128D28AB6A28}"/>
          </ac:picMkLst>
        </pc:picChg>
        <pc:picChg chg="add mod">
          <ac:chgData name="Martin" userId="61484283-8adf-4869-9e1b-bf50a8465694" providerId="ADAL" clId="{AD566876-A39F-4003-9BF3-DCA88A2DAE84}" dt="2024-11-14T14:37:11.781" v="624" actId="167"/>
          <ac:picMkLst>
            <pc:docMk/>
            <pc:sldMk cId="0" sldId="272"/>
            <ac:picMk id="13326" creationId="{066219D4-0DF9-450D-A4A4-773DE373520D}"/>
          </ac:picMkLst>
        </pc:picChg>
        <pc:picChg chg="add mod">
          <ac:chgData name="Martin" userId="61484283-8adf-4869-9e1b-bf50a8465694" providerId="ADAL" clId="{AD566876-A39F-4003-9BF3-DCA88A2DAE84}" dt="2024-11-14T14:38:17.778" v="644" actId="1076"/>
          <ac:picMkLst>
            <pc:docMk/>
            <pc:sldMk cId="0" sldId="272"/>
            <ac:picMk id="13328" creationId="{0E2D8FDD-EC47-4D64-9811-5B4665F406F7}"/>
          </ac:picMkLst>
        </pc:picChg>
      </pc:sldChg>
      <pc:sldChg chg="addSp delSp modSp mod">
        <pc:chgData name="Martin" userId="61484283-8adf-4869-9e1b-bf50a8465694" providerId="ADAL" clId="{AD566876-A39F-4003-9BF3-DCA88A2DAE84}" dt="2024-11-14T14:43:53.306" v="728" actId="1076"/>
        <pc:sldMkLst>
          <pc:docMk/>
          <pc:sldMk cId="0" sldId="273"/>
        </pc:sldMkLst>
        <pc:spChg chg="add del">
          <ac:chgData name="Martin" userId="61484283-8adf-4869-9e1b-bf50a8465694" providerId="ADAL" clId="{AD566876-A39F-4003-9BF3-DCA88A2DAE84}" dt="2024-11-14T14:40:46.907" v="683" actId="22"/>
          <ac:spMkLst>
            <pc:docMk/>
            <pc:sldMk cId="0" sldId="273"/>
            <ac:spMk id="17" creationId="{54D490A6-956C-40A3-8164-2B61B8D6CB0C}"/>
          </ac:spMkLst>
        </pc:spChg>
        <pc:spChg chg="add del">
          <ac:chgData name="Martin" userId="61484283-8adf-4869-9e1b-bf50a8465694" providerId="ADAL" clId="{AD566876-A39F-4003-9BF3-DCA88A2DAE84}" dt="2024-11-14T14:41:05.082" v="689" actId="22"/>
          <ac:spMkLst>
            <pc:docMk/>
            <pc:sldMk cId="0" sldId="273"/>
            <ac:spMk id="19" creationId="{E8B21F04-30E6-4D1B-9617-2AE9EC36261D}"/>
          </ac:spMkLst>
        </pc:spChg>
        <pc:spChg chg="add del">
          <ac:chgData name="Martin" userId="61484283-8adf-4869-9e1b-bf50a8465694" providerId="ADAL" clId="{AD566876-A39F-4003-9BF3-DCA88A2DAE84}" dt="2024-11-14T14:41:06.164" v="691" actId="22"/>
          <ac:spMkLst>
            <pc:docMk/>
            <pc:sldMk cId="0" sldId="273"/>
            <ac:spMk id="21" creationId="{79918916-B0CF-49A8-B0A3-F15DC197633A}"/>
          </ac:spMkLst>
        </pc:spChg>
        <pc:spChg chg="add del">
          <ac:chgData name="Martin" userId="61484283-8adf-4869-9e1b-bf50a8465694" providerId="ADAL" clId="{AD566876-A39F-4003-9BF3-DCA88A2DAE84}" dt="2024-11-14T14:41:08.482" v="693" actId="22"/>
          <ac:spMkLst>
            <pc:docMk/>
            <pc:sldMk cId="0" sldId="273"/>
            <ac:spMk id="23" creationId="{FDCD78FF-607C-41EF-890C-59A0AFCB8DEA}"/>
          </ac:spMkLst>
        </pc:spChg>
        <pc:spChg chg="add del">
          <ac:chgData name="Martin" userId="61484283-8adf-4869-9e1b-bf50a8465694" providerId="ADAL" clId="{AD566876-A39F-4003-9BF3-DCA88A2DAE84}" dt="2024-11-14T14:41:10.042" v="695" actId="22"/>
          <ac:spMkLst>
            <pc:docMk/>
            <pc:sldMk cId="0" sldId="273"/>
            <ac:spMk id="25" creationId="{CE42D2E2-89EE-4C8D-A4EF-16528409FE59}"/>
          </ac:spMkLst>
        </pc:spChg>
        <pc:spChg chg="add del mod ord">
          <ac:chgData name="Martin" userId="61484283-8adf-4869-9e1b-bf50a8465694" providerId="ADAL" clId="{AD566876-A39F-4003-9BF3-DCA88A2DAE84}" dt="2024-11-14T14:41:17.759" v="700" actId="478"/>
          <ac:spMkLst>
            <pc:docMk/>
            <pc:sldMk cId="0" sldId="273"/>
            <ac:spMk id="27" creationId="{E7D62AEC-2F95-474D-BF1C-A2E219985418}"/>
          </ac:spMkLst>
        </pc:spChg>
        <pc:spChg chg="add del mod">
          <ac:chgData name="Martin" userId="61484283-8adf-4869-9e1b-bf50a8465694" providerId="ADAL" clId="{AD566876-A39F-4003-9BF3-DCA88A2DAE84}" dt="2024-11-14T14:42:28.451" v="713"/>
          <ac:spMkLst>
            <pc:docMk/>
            <pc:sldMk cId="0" sldId="273"/>
            <ac:spMk id="32" creationId="{D683712B-C2AF-41BC-8EF2-9C1A903F2E4E}"/>
          </ac:spMkLst>
        </pc:spChg>
        <pc:spChg chg="mod">
          <ac:chgData name="Martin" userId="61484283-8adf-4869-9e1b-bf50a8465694" providerId="ADAL" clId="{AD566876-A39F-4003-9BF3-DCA88A2DAE84}" dt="2024-11-14T14:40:48.761" v="685" actId="2710"/>
          <ac:spMkLst>
            <pc:docMk/>
            <pc:sldMk cId="0" sldId="273"/>
            <ac:spMk id="444" creationId="{00000000-0000-0000-0000-000000000000}"/>
          </ac:spMkLst>
        </pc:spChg>
        <pc:spChg chg="del mod ord">
          <ac:chgData name="Martin" userId="61484283-8adf-4869-9e1b-bf50a8465694" providerId="ADAL" clId="{AD566876-A39F-4003-9BF3-DCA88A2DAE84}" dt="2024-11-14T14:43:02.781" v="723" actId="478"/>
          <ac:spMkLst>
            <pc:docMk/>
            <pc:sldMk cId="0" sldId="273"/>
            <ac:spMk id="451" creationId="{00000000-0000-0000-0000-000000000000}"/>
          </ac:spMkLst>
        </pc:spChg>
        <pc:spChg chg="mod ord">
          <ac:chgData name="Martin" userId="61484283-8adf-4869-9e1b-bf50a8465694" providerId="ADAL" clId="{AD566876-A39F-4003-9BF3-DCA88A2DAE84}" dt="2024-11-14T14:42:57.467" v="722" actId="14100"/>
          <ac:spMkLst>
            <pc:docMk/>
            <pc:sldMk cId="0" sldId="273"/>
            <ac:spMk id="452" creationId="{00000000-0000-0000-0000-000000000000}"/>
          </ac:spMkLst>
        </pc:spChg>
        <pc:spChg chg="mod ord">
          <ac:chgData name="Martin" userId="61484283-8adf-4869-9e1b-bf50a8465694" providerId="ADAL" clId="{AD566876-A39F-4003-9BF3-DCA88A2DAE84}" dt="2024-11-14T14:43:13.868" v="727" actId="1076"/>
          <ac:spMkLst>
            <pc:docMk/>
            <pc:sldMk cId="0" sldId="273"/>
            <ac:spMk id="453" creationId="{00000000-0000-0000-0000-000000000000}"/>
          </ac:spMkLst>
        </pc:spChg>
        <pc:spChg chg="mod ord">
          <ac:chgData name="Martin" userId="61484283-8adf-4869-9e1b-bf50a8465694" providerId="ADAL" clId="{AD566876-A39F-4003-9BF3-DCA88A2DAE84}" dt="2024-11-14T14:42:50.074" v="720" actId="1076"/>
          <ac:spMkLst>
            <pc:docMk/>
            <pc:sldMk cId="0" sldId="273"/>
            <ac:spMk id="454" creationId="{00000000-0000-0000-0000-000000000000}"/>
          </ac:spMkLst>
        </pc:spChg>
        <pc:picChg chg="del">
          <ac:chgData name="Martin" userId="61484283-8adf-4869-9e1b-bf50a8465694" providerId="ADAL" clId="{AD566876-A39F-4003-9BF3-DCA88A2DAE84}" dt="2024-11-14T14:38:53.797" v="646" actId="478"/>
          <ac:picMkLst>
            <pc:docMk/>
            <pc:sldMk cId="0" sldId="273"/>
            <ac:picMk id="3" creationId="{2AD83DB1-E17C-D3ED-9D51-67A6F6907065}"/>
          </ac:picMkLst>
        </pc:picChg>
        <pc:picChg chg="del">
          <ac:chgData name="Martin" userId="61484283-8adf-4869-9e1b-bf50a8465694" providerId="ADAL" clId="{AD566876-A39F-4003-9BF3-DCA88A2DAE84}" dt="2024-11-14T14:39:19.157" v="654" actId="478"/>
          <ac:picMkLst>
            <pc:docMk/>
            <pc:sldMk cId="0" sldId="273"/>
            <ac:picMk id="438" creationId="{00000000-0000-0000-0000-000000000000}"/>
          </ac:picMkLst>
        </pc:picChg>
        <pc:picChg chg="del">
          <ac:chgData name="Martin" userId="61484283-8adf-4869-9e1b-bf50a8465694" providerId="ADAL" clId="{AD566876-A39F-4003-9BF3-DCA88A2DAE84}" dt="2024-11-14T14:39:19.988" v="655" actId="478"/>
          <ac:picMkLst>
            <pc:docMk/>
            <pc:sldMk cId="0" sldId="273"/>
            <ac:picMk id="439" creationId="{00000000-0000-0000-0000-000000000000}"/>
          </ac:picMkLst>
        </pc:picChg>
        <pc:picChg chg="del">
          <ac:chgData name="Martin" userId="61484283-8adf-4869-9e1b-bf50a8465694" providerId="ADAL" clId="{AD566876-A39F-4003-9BF3-DCA88A2DAE84}" dt="2024-11-14T14:39:23.452" v="657" actId="478"/>
          <ac:picMkLst>
            <pc:docMk/>
            <pc:sldMk cId="0" sldId="273"/>
            <ac:picMk id="440" creationId="{00000000-0000-0000-0000-000000000000}"/>
          </ac:picMkLst>
        </pc:picChg>
        <pc:picChg chg="del">
          <ac:chgData name="Martin" userId="61484283-8adf-4869-9e1b-bf50a8465694" providerId="ADAL" clId="{AD566876-A39F-4003-9BF3-DCA88A2DAE84}" dt="2024-11-14T14:39:20.655" v="656" actId="478"/>
          <ac:picMkLst>
            <pc:docMk/>
            <pc:sldMk cId="0" sldId="273"/>
            <ac:picMk id="441" creationId="{00000000-0000-0000-0000-000000000000}"/>
          </ac:picMkLst>
        </pc:picChg>
        <pc:picChg chg="del">
          <ac:chgData name="Martin" userId="61484283-8adf-4869-9e1b-bf50a8465694" providerId="ADAL" clId="{AD566876-A39F-4003-9BF3-DCA88A2DAE84}" dt="2024-11-14T14:39:05.406" v="651" actId="478"/>
          <ac:picMkLst>
            <pc:docMk/>
            <pc:sldMk cId="0" sldId="273"/>
            <ac:picMk id="443" creationId="{00000000-0000-0000-0000-000000000000}"/>
          </ac:picMkLst>
        </pc:picChg>
        <pc:picChg chg="add mod">
          <ac:chgData name="Martin" userId="61484283-8adf-4869-9e1b-bf50a8465694" providerId="ADAL" clId="{AD566876-A39F-4003-9BF3-DCA88A2DAE84}" dt="2024-11-14T14:42:32.107" v="714" actId="167"/>
          <ac:picMkLst>
            <pc:docMk/>
            <pc:sldMk cId="0" sldId="273"/>
            <ac:picMk id="14338" creationId="{DEBA7B32-AB82-492A-B141-FC69E6B3E081}"/>
          </ac:picMkLst>
        </pc:picChg>
        <pc:picChg chg="add mod">
          <ac:chgData name="Martin" userId="61484283-8adf-4869-9e1b-bf50a8465694" providerId="ADAL" clId="{AD566876-A39F-4003-9BF3-DCA88A2DAE84}" dt="2024-11-14T14:42:32.107" v="714" actId="167"/>
          <ac:picMkLst>
            <pc:docMk/>
            <pc:sldMk cId="0" sldId="273"/>
            <ac:picMk id="14339" creationId="{45DCD74F-7FBE-4166-8F22-43AAB9AE9683}"/>
          </ac:picMkLst>
        </pc:picChg>
        <pc:cxnChg chg="add mod">
          <ac:chgData name="Martin" userId="61484283-8adf-4869-9e1b-bf50a8465694" providerId="ADAL" clId="{AD566876-A39F-4003-9BF3-DCA88A2DAE84}" dt="2024-11-14T14:43:53.306" v="728" actId="1076"/>
          <ac:cxnSpMkLst>
            <pc:docMk/>
            <pc:sldMk cId="0" sldId="273"/>
            <ac:cxnSpMk id="10" creationId="{EFD84B63-6F66-49D3-91FF-87DF921718CD}"/>
          </ac:cxnSpMkLst>
        </pc:cxnChg>
        <pc:cxnChg chg="del">
          <ac:chgData name="Martin" userId="61484283-8adf-4869-9e1b-bf50a8465694" providerId="ADAL" clId="{AD566876-A39F-4003-9BF3-DCA88A2DAE84}" dt="2024-11-14T14:39:24.950" v="659" actId="478"/>
          <ac:cxnSpMkLst>
            <pc:docMk/>
            <pc:sldMk cId="0" sldId="273"/>
            <ac:cxnSpMk id="448" creationId="{00000000-0000-0000-0000-000000000000}"/>
          </ac:cxnSpMkLst>
        </pc:cxnChg>
        <pc:cxnChg chg="del">
          <ac:chgData name="Martin" userId="61484283-8adf-4869-9e1b-bf50a8465694" providerId="ADAL" clId="{AD566876-A39F-4003-9BF3-DCA88A2DAE84}" dt="2024-11-14T14:39:24.100" v="658" actId="478"/>
          <ac:cxnSpMkLst>
            <pc:docMk/>
            <pc:sldMk cId="0" sldId="273"/>
            <ac:cxnSpMk id="449" creationId="{00000000-0000-0000-0000-000000000000}"/>
          </ac:cxnSpMkLst>
        </pc:cxnChg>
        <pc:cxnChg chg="del">
          <ac:chgData name="Martin" userId="61484283-8adf-4869-9e1b-bf50a8465694" providerId="ADAL" clId="{AD566876-A39F-4003-9BF3-DCA88A2DAE84}" dt="2024-11-14T14:39:01.244" v="648" actId="478"/>
          <ac:cxnSpMkLst>
            <pc:docMk/>
            <pc:sldMk cId="0" sldId="273"/>
            <ac:cxnSpMk id="450" creationId="{00000000-0000-0000-0000-000000000000}"/>
          </ac:cxnSpMkLst>
        </pc:cxnChg>
      </pc:sldChg>
      <pc:sldChg chg="addSp delSp modSp mod">
        <pc:chgData name="Martin" userId="61484283-8adf-4869-9e1b-bf50a8465694" providerId="ADAL" clId="{AD566876-A39F-4003-9BF3-DCA88A2DAE84}" dt="2024-11-14T14:46:00.990" v="768" actId="14100"/>
        <pc:sldMkLst>
          <pc:docMk/>
          <pc:sldMk cId="0" sldId="274"/>
        </pc:sldMkLst>
        <pc:spChg chg="add mod">
          <ac:chgData name="Martin" userId="61484283-8adf-4869-9e1b-bf50a8465694" providerId="ADAL" clId="{AD566876-A39F-4003-9BF3-DCA88A2DAE84}" dt="2024-11-14T14:46:00.990" v="768" actId="14100"/>
          <ac:spMkLst>
            <pc:docMk/>
            <pc:sldMk cId="0" sldId="274"/>
            <ac:spMk id="21" creationId="{0CD6981A-59C2-4304-A9C1-970599D961CD}"/>
          </ac:spMkLst>
        </pc:spChg>
        <pc:spChg chg="mod">
          <ac:chgData name="Martin" userId="61484283-8adf-4869-9e1b-bf50a8465694" providerId="ADAL" clId="{AD566876-A39F-4003-9BF3-DCA88A2DAE84}" dt="2024-11-14T12:49:28.462" v="29" actId="113"/>
          <ac:spMkLst>
            <pc:docMk/>
            <pc:sldMk cId="0" sldId="274"/>
            <ac:spMk id="466" creationId="{00000000-0000-0000-0000-000000000000}"/>
          </ac:spMkLst>
        </pc:spChg>
        <pc:spChg chg="mod">
          <ac:chgData name="Martin" userId="61484283-8adf-4869-9e1b-bf50a8465694" providerId="ADAL" clId="{AD566876-A39F-4003-9BF3-DCA88A2DAE84}" dt="2024-11-14T14:45:03.071" v="749" actId="14100"/>
          <ac:spMkLst>
            <pc:docMk/>
            <pc:sldMk cId="0" sldId="274"/>
            <ac:spMk id="470" creationId="{00000000-0000-0000-0000-000000000000}"/>
          </ac:spMkLst>
        </pc:spChg>
        <pc:spChg chg="del">
          <ac:chgData name="Martin" userId="61484283-8adf-4869-9e1b-bf50a8465694" providerId="ADAL" clId="{AD566876-A39F-4003-9BF3-DCA88A2DAE84}" dt="2024-11-14T14:44:19.741" v="736" actId="478"/>
          <ac:spMkLst>
            <pc:docMk/>
            <pc:sldMk cId="0" sldId="274"/>
            <ac:spMk id="471" creationId="{00000000-0000-0000-0000-000000000000}"/>
          </ac:spMkLst>
        </pc:spChg>
        <pc:spChg chg="del">
          <ac:chgData name="Martin" userId="61484283-8adf-4869-9e1b-bf50a8465694" providerId="ADAL" clId="{AD566876-A39F-4003-9BF3-DCA88A2DAE84}" dt="2024-11-14T14:44:16.469" v="734" actId="478"/>
          <ac:spMkLst>
            <pc:docMk/>
            <pc:sldMk cId="0" sldId="274"/>
            <ac:spMk id="472" creationId="{00000000-0000-0000-0000-000000000000}"/>
          </ac:spMkLst>
        </pc:spChg>
        <pc:spChg chg="del">
          <ac:chgData name="Martin" userId="61484283-8adf-4869-9e1b-bf50a8465694" providerId="ADAL" clId="{AD566876-A39F-4003-9BF3-DCA88A2DAE84}" dt="2024-11-14T14:44:19.044" v="735" actId="478"/>
          <ac:spMkLst>
            <pc:docMk/>
            <pc:sldMk cId="0" sldId="274"/>
            <ac:spMk id="473" creationId="{00000000-0000-0000-0000-000000000000}"/>
          </ac:spMkLst>
        </pc:spChg>
        <pc:spChg chg="mod">
          <ac:chgData name="Martin" userId="61484283-8adf-4869-9e1b-bf50a8465694" providerId="ADAL" clId="{AD566876-A39F-4003-9BF3-DCA88A2DAE84}" dt="2024-11-14T14:45:34.172" v="758" actId="1076"/>
          <ac:spMkLst>
            <pc:docMk/>
            <pc:sldMk cId="0" sldId="274"/>
            <ac:spMk id="474" creationId="{00000000-0000-0000-0000-000000000000}"/>
          </ac:spMkLst>
        </pc:spChg>
        <pc:spChg chg="mod">
          <ac:chgData name="Martin" userId="61484283-8adf-4869-9e1b-bf50a8465694" providerId="ADAL" clId="{AD566876-A39F-4003-9BF3-DCA88A2DAE84}" dt="2024-11-14T14:45:18.431" v="753" actId="14100"/>
          <ac:spMkLst>
            <pc:docMk/>
            <pc:sldMk cId="0" sldId="274"/>
            <ac:spMk id="475" creationId="{00000000-0000-0000-0000-000000000000}"/>
          </ac:spMkLst>
        </pc:spChg>
        <pc:spChg chg="mod">
          <ac:chgData name="Martin" userId="61484283-8adf-4869-9e1b-bf50a8465694" providerId="ADAL" clId="{AD566876-A39F-4003-9BF3-DCA88A2DAE84}" dt="2024-11-14T14:46:00.990" v="768" actId="14100"/>
          <ac:spMkLst>
            <pc:docMk/>
            <pc:sldMk cId="0" sldId="274"/>
            <ac:spMk id="478" creationId="{00000000-0000-0000-0000-000000000000}"/>
          </ac:spMkLst>
        </pc:spChg>
        <pc:spChg chg="del">
          <ac:chgData name="Martin" userId="61484283-8adf-4869-9e1b-bf50a8465694" providerId="ADAL" clId="{AD566876-A39F-4003-9BF3-DCA88A2DAE84}" dt="2024-11-14T14:45:50.749" v="766" actId="478"/>
          <ac:spMkLst>
            <pc:docMk/>
            <pc:sldMk cId="0" sldId="274"/>
            <ac:spMk id="479" creationId="{00000000-0000-0000-0000-000000000000}"/>
          </ac:spMkLst>
        </pc:spChg>
        <pc:picChg chg="del">
          <ac:chgData name="Martin" userId="61484283-8adf-4869-9e1b-bf50a8465694" providerId="ADAL" clId="{AD566876-A39F-4003-9BF3-DCA88A2DAE84}" dt="2024-11-14T14:44:10.653" v="729" actId="478"/>
          <ac:picMkLst>
            <pc:docMk/>
            <pc:sldMk cId="0" sldId="274"/>
            <ac:picMk id="460" creationId="{00000000-0000-0000-0000-000000000000}"/>
          </ac:picMkLst>
        </pc:picChg>
        <pc:picChg chg="del">
          <ac:chgData name="Martin" userId="61484283-8adf-4869-9e1b-bf50a8465694" providerId="ADAL" clId="{AD566876-A39F-4003-9BF3-DCA88A2DAE84}" dt="2024-11-14T14:44:11.190" v="730" actId="478"/>
          <ac:picMkLst>
            <pc:docMk/>
            <pc:sldMk cId="0" sldId="274"/>
            <ac:picMk id="461" creationId="{00000000-0000-0000-0000-000000000000}"/>
          </ac:picMkLst>
        </pc:picChg>
        <pc:picChg chg="del">
          <ac:chgData name="Martin" userId="61484283-8adf-4869-9e1b-bf50a8465694" providerId="ADAL" clId="{AD566876-A39F-4003-9BF3-DCA88A2DAE84}" dt="2024-11-14T14:44:12.909" v="732" actId="478"/>
          <ac:picMkLst>
            <pc:docMk/>
            <pc:sldMk cId="0" sldId="274"/>
            <ac:picMk id="462" creationId="{00000000-0000-0000-0000-000000000000}"/>
          </ac:picMkLst>
        </pc:picChg>
        <pc:picChg chg="del">
          <ac:chgData name="Martin" userId="61484283-8adf-4869-9e1b-bf50a8465694" providerId="ADAL" clId="{AD566876-A39F-4003-9BF3-DCA88A2DAE84}" dt="2024-11-14T14:44:12.276" v="731" actId="478"/>
          <ac:picMkLst>
            <pc:docMk/>
            <pc:sldMk cId="0" sldId="274"/>
            <ac:picMk id="476" creationId="{00000000-0000-0000-0000-000000000000}"/>
          </ac:picMkLst>
        </pc:picChg>
        <pc:picChg chg="del">
          <ac:chgData name="Martin" userId="61484283-8adf-4869-9e1b-bf50a8465694" providerId="ADAL" clId="{AD566876-A39F-4003-9BF3-DCA88A2DAE84}" dt="2024-11-14T14:44:13.828" v="733" actId="478"/>
          <ac:picMkLst>
            <pc:docMk/>
            <pc:sldMk cId="0" sldId="274"/>
            <ac:picMk id="477" creationId="{00000000-0000-0000-0000-000000000000}"/>
          </ac:picMkLst>
        </pc:picChg>
        <pc:picChg chg="add mod">
          <ac:chgData name="Martin" userId="61484283-8adf-4869-9e1b-bf50a8465694" providerId="ADAL" clId="{AD566876-A39F-4003-9BF3-DCA88A2DAE84}" dt="2024-11-14T14:44:47.799" v="744" actId="1076"/>
          <ac:picMkLst>
            <pc:docMk/>
            <pc:sldMk cId="0" sldId="274"/>
            <ac:picMk id="15362" creationId="{110B5D9A-B0CE-4FE0-8DAE-1573F8D816FF}"/>
          </ac:picMkLst>
        </pc:picChg>
        <pc:picChg chg="add mod">
          <ac:chgData name="Martin" userId="61484283-8adf-4869-9e1b-bf50a8465694" providerId="ADAL" clId="{AD566876-A39F-4003-9BF3-DCA88A2DAE84}" dt="2024-11-14T14:45:28.279" v="755" actId="1076"/>
          <ac:picMkLst>
            <pc:docMk/>
            <pc:sldMk cId="0" sldId="274"/>
            <ac:picMk id="15363" creationId="{09348ACC-CA2A-47F9-BBCC-9296B2FEC41A}"/>
          </ac:picMkLst>
        </pc:picChg>
      </pc:sldChg>
      <pc:sldChg chg="addSp delSp modSp mod">
        <pc:chgData name="Martin" userId="61484283-8adf-4869-9e1b-bf50a8465694" providerId="ADAL" clId="{AD566876-A39F-4003-9BF3-DCA88A2DAE84}" dt="2024-11-14T14:51:01.499" v="840" actId="1076"/>
        <pc:sldMkLst>
          <pc:docMk/>
          <pc:sldMk cId="0" sldId="275"/>
        </pc:sldMkLst>
        <pc:spChg chg="mod">
          <ac:chgData name="Martin" userId="61484283-8adf-4869-9e1b-bf50a8465694" providerId="ADAL" clId="{AD566876-A39F-4003-9BF3-DCA88A2DAE84}" dt="2024-11-14T14:49:19.597" v="817" actId="14100"/>
          <ac:spMkLst>
            <pc:docMk/>
            <pc:sldMk cId="0" sldId="275"/>
            <ac:spMk id="484" creationId="{00000000-0000-0000-0000-000000000000}"/>
          </ac:spMkLst>
        </pc:spChg>
        <pc:spChg chg="mod">
          <ac:chgData name="Martin" userId="61484283-8adf-4869-9e1b-bf50a8465694" providerId="ADAL" clId="{AD566876-A39F-4003-9BF3-DCA88A2DAE84}" dt="2024-11-14T14:51:01.499" v="840" actId="1076"/>
          <ac:spMkLst>
            <pc:docMk/>
            <pc:sldMk cId="0" sldId="275"/>
            <ac:spMk id="491" creationId="{00000000-0000-0000-0000-000000000000}"/>
          </ac:spMkLst>
        </pc:spChg>
        <pc:spChg chg="del mod">
          <ac:chgData name="Martin" userId="61484283-8adf-4869-9e1b-bf50a8465694" providerId="ADAL" clId="{AD566876-A39F-4003-9BF3-DCA88A2DAE84}" dt="2024-11-14T14:50:07.071" v="833" actId="478"/>
          <ac:spMkLst>
            <pc:docMk/>
            <pc:sldMk cId="0" sldId="275"/>
            <ac:spMk id="495" creationId="{00000000-0000-0000-0000-000000000000}"/>
          </ac:spMkLst>
        </pc:spChg>
        <pc:spChg chg="mod">
          <ac:chgData name="Martin" userId="61484283-8adf-4869-9e1b-bf50a8465694" providerId="ADAL" clId="{AD566876-A39F-4003-9BF3-DCA88A2DAE84}" dt="2024-11-14T14:51:01.499" v="840" actId="1076"/>
          <ac:spMkLst>
            <pc:docMk/>
            <pc:sldMk cId="0" sldId="275"/>
            <ac:spMk id="498" creationId="{00000000-0000-0000-0000-000000000000}"/>
          </ac:spMkLst>
        </pc:spChg>
        <pc:picChg chg="del">
          <ac:chgData name="Martin" userId="61484283-8adf-4869-9e1b-bf50a8465694" providerId="ADAL" clId="{AD566876-A39F-4003-9BF3-DCA88A2DAE84}" dt="2024-11-14T14:47:38.983" v="769" actId="478"/>
          <ac:picMkLst>
            <pc:docMk/>
            <pc:sldMk cId="0" sldId="275"/>
            <ac:picMk id="3" creationId="{96D76C13-5339-8101-134D-A0886CE747B0}"/>
          </ac:picMkLst>
        </pc:picChg>
        <pc:picChg chg="del">
          <ac:chgData name="Martin" userId="61484283-8adf-4869-9e1b-bf50a8465694" providerId="ADAL" clId="{AD566876-A39F-4003-9BF3-DCA88A2DAE84}" dt="2024-11-14T14:47:48.828" v="776" actId="478"/>
          <ac:picMkLst>
            <pc:docMk/>
            <pc:sldMk cId="0" sldId="275"/>
            <ac:picMk id="485" creationId="{00000000-0000-0000-0000-000000000000}"/>
          </ac:picMkLst>
        </pc:picChg>
        <pc:picChg chg="del">
          <ac:chgData name="Martin" userId="61484283-8adf-4869-9e1b-bf50a8465694" providerId="ADAL" clId="{AD566876-A39F-4003-9BF3-DCA88A2DAE84}" dt="2024-11-14T14:47:48.035" v="775" actId="478"/>
          <ac:picMkLst>
            <pc:docMk/>
            <pc:sldMk cId="0" sldId="275"/>
            <ac:picMk id="486" creationId="{00000000-0000-0000-0000-000000000000}"/>
          </ac:picMkLst>
        </pc:picChg>
        <pc:picChg chg="del">
          <ac:chgData name="Martin" userId="61484283-8adf-4869-9e1b-bf50a8465694" providerId="ADAL" clId="{AD566876-A39F-4003-9BF3-DCA88A2DAE84}" dt="2024-11-14T14:47:49.630" v="777" actId="478"/>
          <ac:picMkLst>
            <pc:docMk/>
            <pc:sldMk cId="0" sldId="275"/>
            <ac:picMk id="487" creationId="{00000000-0000-0000-0000-000000000000}"/>
          </ac:picMkLst>
        </pc:picChg>
        <pc:picChg chg="del">
          <ac:chgData name="Martin" userId="61484283-8adf-4869-9e1b-bf50a8465694" providerId="ADAL" clId="{AD566876-A39F-4003-9BF3-DCA88A2DAE84}" dt="2024-11-14T14:47:39.928" v="770" actId="478"/>
          <ac:picMkLst>
            <pc:docMk/>
            <pc:sldMk cId="0" sldId="275"/>
            <ac:picMk id="497" creationId="{00000000-0000-0000-0000-000000000000}"/>
          </ac:picMkLst>
        </pc:picChg>
        <pc:picChg chg="add mod">
          <ac:chgData name="Martin" userId="61484283-8adf-4869-9e1b-bf50a8465694" providerId="ADAL" clId="{AD566876-A39F-4003-9BF3-DCA88A2DAE84}" dt="2024-11-14T14:51:01.499" v="840" actId="1076"/>
          <ac:picMkLst>
            <pc:docMk/>
            <pc:sldMk cId="0" sldId="275"/>
            <ac:picMk id="16386" creationId="{2A0E09E2-43D5-4713-9391-E2CD568F88F2}"/>
          </ac:picMkLst>
        </pc:picChg>
        <pc:picChg chg="add mod">
          <ac:chgData name="Martin" userId="61484283-8adf-4869-9e1b-bf50a8465694" providerId="ADAL" clId="{AD566876-A39F-4003-9BF3-DCA88A2DAE84}" dt="2024-11-14T14:51:01.499" v="840" actId="1076"/>
          <ac:picMkLst>
            <pc:docMk/>
            <pc:sldMk cId="0" sldId="275"/>
            <ac:picMk id="16387" creationId="{9B4DE72F-ADC9-4ACC-B699-516357302384}"/>
          </ac:picMkLst>
        </pc:picChg>
        <pc:cxnChg chg="add del">
          <ac:chgData name="Martin" userId="61484283-8adf-4869-9e1b-bf50a8465694" providerId="ADAL" clId="{AD566876-A39F-4003-9BF3-DCA88A2DAE84}" dt="2024-11-14T14:50:31.456" v="835" actId="11529"/>
          <ac:cxnSpMkLst>
            <pc:docMk/>
            <pc:sldMk cId="0" sldId="275"/>
            <ac:cxnSpMk id="4" creationId="{EBB8473A-2939-41D7-84B6-F9BF9FA55571}"/>
          </ac:cxnSpMkLst>
        </pc:cxnChg>
        <pc:cxnChg chg="add mod">
          <ac:chgData name="Martin" userId="61484283-8adf-4869-9e1b-bf50a8465694" providerId="ADAL" clId="{AD566876-A39F-4003-9BF3-DCA88A2DAE84}" dt="2024-11-14T14:50:53.960" v="839" actId="208"/>
          <ac:cxnSpMkLst>
            <pc:docMk/>
            <pc:sldMk cId="0" sldId="275"/>
            <ac:cxnSpMk id="6" creationId="{4B9C4DE6-40A7-424C-8C37-4A44A41E3791}"/>
          </ac:cxnSpMkLst>
        </pc:cxnChg>
        <pc:cxnChg chg="del">
          <ac:chgData name="Martin" userId="61484283-8adf-4869-9e1b-bf50a8465694" providerId="ADAL" clId="{AD566876-A39F-4003-9BF3-DCA88A2DAE84}" dt="2024-11-14T14:47:40.732" v="771" actId="478"/>
          <ac:cxnSpMkLst>
            <pc:docMk/>
            <pc:sldMk cId="0" sldId="275"/>
            <ac:cxnSpMk id="490" creationId="{00000000-0000-0000-0000-000000000000}"/>
          </ac:cxnSpMkLst>
        </pc:cxnChg>
        <pc:cxnChg chg="del">
          <ac:chgData name="Martin" userId="61484283-8adf-4869-9e1b-bf50a8465694" providerId="ADAL" clId="{AD566876-A39F-4003-9BF3-DCA88A2DAE84}" dt="2024-11-14T14:47:50.469" v="778" actId="478"/>
          <ac:cxnSpMkLst>
            <pc:docMk/>
            <pc:sldMk cId="0" sldId="275"/>
            <ac:cxnSpMk id="493" creationId="{00000000-0000-0000-0000-000000000000}"/>
          </ac:cxnSpMkLst>
        </pc:cxnChg>
        <pc:cxnChg chg="del">
          <ac:chgData name="Martin" userId="61484283-8adf-4869-9e1b-bf50a8465694" providerId="ADAL" clId="{AD566876-A39F-4003-9BF3-DCA88A2DAE84}" dt="2024-11-14T14:47:51.453" v="779" actId="478"/>
          <ac:cxnSpMkLst>
            <pc:docMk/>
            <pc:sldMk cId="0" sldId="275"/>
            <ac:cxnSpMk id="494" creationId="{00000000-0000-0000-0000-000000000000}"/>
          </ac:cxnSpMkLst>
        </pc:cxnChg>
      </pc:sldChg>
      <pc:sldChg chg="modSp del mod">
        <pc:chgData name="Martin" userId="61484283-8adf-4869-9e1b-bf50a8465694" providerId="ADAL" clId="{AD566876-A39F-4003-9BF3-DCA88A2DAE84}" dt="2024-11-14T14:48:46.869" v="810" actId="2696"/>
        <pc:sldMkLst>
          <pc:docMk/>
          <pc:sldMk cId="0" sldId="276"/>
        </pc:sldMkLst>
        <pc:spChg chg="mod">
          <ac:chgData name="Martin" userId="61484283-8adf-4869-9e1b-bf50a8465694" providerId="ADAL" clId="{AD566876-A39F-4003-9BF3-DCA88A2DAE84}" dt="2024-11-14T12:49:39.533" v="32" actId="113"/>
          <ac:spMkLst>
            <pc:docMk/>
            <pc:sldMk cId="0" sldId="276"/>
            <ac:spMk id="504" creationId="{00000000-0000-0000-0000-000000000000}"/>
          </ac:spMkLst>
        </pc:spChg>
      </pc:sldChg>
      <pc:sldChg chg="addSp delSp modSp mod">
        <pc:chgData name="Martin" userId="61484283-8adf-4869-9e1b-bf50a8465694" providerId="ADAL" clId="{AD566876-A39F-4003-9BF3-DCA88A2DAE84}" dt="2024-11-14T12:51:33.291" v="68" actId="113"/>
        <pc:sldMkLst>
          <pc:docMk/>
          <pc:sldMk cId="0" sldId="277"/>
        </pc:sldMkLst>
        <pc:spChg chg="mod">
          <ac:chgData name="Martin" userId="61484283-8adf-4869-9e1b-bf50a8465694" providerId="ADAL" clId="{AD566876-A39F-4003-9BF3-DCA88A2DAE84}" dt="2024-11-14T12:51:33.291" v="68" actId="113"/>
          <ac:spMkLst>
            <pc:docMk/>
            <pc:sldMk cId="0" sldId="277"/>
            <ac:spMk id="522" creationId="{00000000-0000-0000-0000-000000000000}"/>
          </ac:spMkLst>
        </pc:spChg>
        <pc:spChg chg="add del mod">
          <ac:chgData name="Martin" userId="61484283-8adf-4869-9e1b-bf50a8465694" providerId="ADAL" clId="{AD566876-A39F-4003-9BF3-DCA88A2DAE84}" dt="2024-11-14T12:51:21.449" v="64" actId="478"/>
          <ac:spMkLst>
            <pc:docMk/>
            <pc:sldMk cId="0" sldId="277"/>
            <ac:spMk id="527" creationId="{00000000-0000-0000-0000-000000000000}"/>
          </ac:spMkLst>
        </pc:spChg>
      </pc:sldChg>
      <pc:sldChg chg="addSp delSp modSp mod">
        <pc:chgData name="Martin" userId="61484283-8adf-4869-9e1b-bf50a8465694" providerId="ADAL" clId="{AD566876-A39F-4003-9BF3-DCA88A2DAE84}" dt="2024-11-14T14:55:06.379" v="861" actId="14100"/>
        <pc:sldMkLst>
          <pc:docMk/>
          <pc:sldMk cId="0" sldId="278"/>
        </pc:sldMkLst>
        <pc:spChg chg="mod">
          <ac:chgData name="Martin" userId="61484283-8adf-4869-9e1b-bf50a8465694" providerId="ADAL" clId="{AD566876-A39F-4003-9BF3-DCA88A2DAE84}" dt="2024-11-14T12:51:43.930" v="70" actId="113"/>
          <ac:spMkLst>
            <pc:docMk/>
            <pc:sldMk cId="0" sldId="278"/>
            <ac:spMk id="541" creationId="{00000000-0000-0000-0000-000000000000}"/>
          </ac:spMkLst>
        </pc:spChg>
        <pc:spChg chg="del">
          <ac:chgData name="Martin" userId="61484283-8adf-4869-9e1b-bf50a8465694" providerId="ADAL" clId="{AD566876-A39F-4003-9BF3-DCA88A2DAE84}" dt="2024-11-14T14:54:36.122" v="845" actId="478"/>
          <ac:spMkLst>
            <pc:docMk/>
            <pc:sldMk cId="0" sldId="278"/>
            <ac:spMk id="544" creationId="{00000000-0000-0000-0000-000000000000}"/>
          </ac:spMkLst>
        </pc:spChg>
        <pc:spChg chg="del">
          <ac:chgData name="Martin" userId="61484283-8adf-4869-9e1b-bf50a8465694" providerId="ADAL" clId="{AD566876-A39F-4003-9BF3-DCA88A2DAE84}" dt="2024-11-14T14:54:35.322" v="844" actId="478"/>
          <ac:spMkLst>
            <pc:docMk/>
            <pc:sldMk cId="0" sldId="278"/>
            <ac:spMk id="546" creationId="{00000000-0000-0000-0000-000000000000}"/>
          </ac:spMkLst>
        </pc:spChg>
        <pc:spChg chg="mod">
          <ac:chgData name="Martin" userId="61484283-8adf-4869-9e1b-bf50a8465694" providerId="ADAL" clId="{AD566876-A39F-4003-9BF3-DCA88A2DAE84}" dt="2024-11-14T14:55:06.379" v="861" actId="14100"/>
          <ac:spMkLst>
            <pc:docMk/>
            <pc:sldMk cId="0" sldId="278"/>
            <ac:spMk id="547" creationId="{00000000-0000-0000-0000-000000000000}"/>
          </ac:spMkLst>
        </pc:spChg>
        <pc:spChg chg="del">
          <ac:chgData name="Martin" userId="61484283-8adf-4869-9e1b-bf50a8465694" providerId="ADAL" clId="{AD566876-A39F-4003-9BF3-DCA88A2DAE84}" dt="2024-11-14T14:54:37.843" v="847" actId="478"/>
          <ac:spMkLst>
            <pc:docMk/>
            <pc:sldMk cId="0" sldId="278"/>
            <ac:spMk id="550" creationId="{00000000-0000-0000-0000-000000000000}"/>
          </ac:spMkLst>
        </pc:spChg>
        <pc:picChg chg="del">
          <ac:chgData name="Martin" userId="61484283-8adf-4869-9e1b-bf50a8465694" providerId="ADAL" clId="{AD566876-A39F-4003-9BF3-DCA88A2DAE84}" dt="2024-11-14T14:54:34.108" v="843" actId="478"/>
          <ac:picMkLst>
            <pc:docMk/>
            <pc:sldMk cId="0" sldId="278"/>
            <ac:picMk id="3" creationId="{B3F30730-647E-0C09-6C3B-5F6A2AF44B24}"/>
          </ac:picMkLst>
        </pc:picChg>
        <pc:picChg chg="del">
          <ac:chgData name="Martin" userId="61484283-8adf-4869-9e1b-bf50a8465694" providerId="ADAL" clId="{AD566876-A39F-4003-9BF3-DCA88A2DAE84}" dt="2024-11-14T14:54:36.852" v="846" actId="478"/>
          <ac:picMkLst>
            <pc:docMk/>
            <pc:sldMk cId="0" sldId="278"/>
            <ac:picMk id="551" creationId="{00000000-0000-0000-0000-000000000000}"/>
          </ac:picMkLst>
        </pc:picChg>
        <pc:picChg chg="add mod">
          <ac:chgData name="Martin" userId="61484283-8adf-4869-9e1b-bf50a8465694" providerId="ADAL" clId="{AD566876-A39F-4003-9BF3-DCA88A2DAE84}" dt="2024-11-14T14:54:56.106" v="856" actId="1076"/>
          <ac:picMkLst>
            <pc:docMk/>
            <pc:sldMk cId="0" sldId="278"/>
            <ac:picMk id="17410" creationId="{6498B8BF-1B5B-4579-83B6-CA1F5A36A419}"/>
          </ac:picMkLst>
        </pc:picChg>
      </pc:sldChg>
      <pc:sldChg chg="modSp mod">
        <pc:chgData name="Martin" userId="61484283-8adf-4869-9e1b-bf50a8465694" providerId="ADAL" clId="{AD566876-A39F-4003-9BF3-DCA88A2DAE84}" dt="2024-11-14T12:51:52.642" v="72" actId="113"/>
        <pc:sldMkLst>
          <pc:docMk/>
          <pc:sldMk cId="0" sldId="279"/>
        </pc:sldMkLst>
        <pc:spChg chg="mod">
          <ac:chgData name="Martin" userId="61484283-8adf-4869-9e1b-bf50a8465694" providerId="ADAL" clId="{AD566876-A39F-4003-9BF3-DCA88A2DAE84}" dt="2024-11-14T12:51:52.642" v="72" actId="113"/>
          <ac:spMkLst>
            <pc:docMk/>
            <pc:sldMk cId="0" sldId="279"/>
            <ac:spMk id="566" creationId="{00000000-0000-0000-0000-000000000000}"/>
          </ac:spMkLst>
        </pc:spChg>
      </pc:sldChg>
      <pc:sldChg chg="modSp mod">
        <pc:chgData name="Martin" userId="61484283-8adf-4869-9e1b-bf50a8465694" providerId="ADAL" clId="{AD566876-A39F-4003-9BF3-DCA88A2DAE84}" dt="2024-11-14T12:51:58.514" v="73" actId="113"/>
        <pc:sldMkLst>
          <pc:docMk/>
          <pc:sldMk cId="0" sldId="280"/>
        </pc:sldMkLst>
        <pc:spChg chg="mod">
          <ac:chgData name="Martin" userId="61484283-8adf-4869-9e1b-bf50a8465694" providerId="ADAL" clId="{AD566876-A39F-4003-9BF3-DCA88A2DAE84}" dt="2024-11-14T12:51:58.514" v="73" actId="113"/>
          <ac:spMkLst>
            <pc:docMk/>
            <pc:sldMk cId="0" sldId="280"/>
            <ac:spMk id="587" creationId="{00000000-0000-0000-0000-000000000000}"/>
          </ac:spMkLst>
        </pc:spChg>
      </pc:sldChg>
      <pc:sldChg chg="modSp mod">
        <pc:chgData name="Martin" userId="61484283-8adf-4869-9e1b-bf50a8465694" providerId="ADAL" clId="{AD566876-A39F-4003-9BF3-DCA88A2DAE84}" dt="2024-11-14T12:52:04.369" v="74" actId="113"/>
        <pc:sldMkLst>
          <pc:docMk/>
          <pc:sldMk cId="0" sldId="281"/>
        </pc:sldMkLst>
        <pc:spChg chg="mod">
          <ac:chgData name="Martin" userId="61484283-8adf-4869-9e1b-bf50a8465694" providerId="ADAL" clId="{AD566876-A39F-4003-9BF3-DCA88A2DAE84}" dt="2024-11-14T12:52:04.369" v="74" actId="113"/>
          <ac:spMkLst>
            <pc:docMk/>
            <pc:sldMk cId="0" sldId="281"/>
            <ac:spMk id="615" creationId="{00000000-0000-0000-0000-000000000000}"/>
          </ac:spMkLst>
        </pc:spChg>
      </pc:sldChg>
      <pc:sldChg chg="modSp mod">
        <pc:chgData name="Martin" userId="61484283-8adf-4869-9e1b-bf50a8465694" providerId="ADAL" clId="{AD566876-A39F-4003-9BF3-DCA88A2DAE84}" dt="2024-11-14T12:52:13.783" v="76" actId="14100"/>
        <pc:sldMkLst>
          <pc:docMk/>
          <pc:sldMk cId="0" sldId="282"/>
        </pc:sldMkLst>
        <pc:spChg chg="mod">
          <ac:chgData name="Martin" userId="61484283-8adf-4869-9e1b-bf50a8465694" providerId="ADAL" clId="{AD566876-A39F-4003-9BF3-DCA88A2DAE84}" dt="2024-11-14T12:52:13.783" v="76" actId="14100"/>
          <ac:spMkLst>
            <pc:docMk/>
            <pc:sldMk cId="0" sldId="282"/>
            <ac:spMk id="634" creationId="{00000000-0000-0000-0000-000000000000}"/>
          </ac:spMkLst>
        </pc:spChg>
      </pc:sldChg>
      <pc:sldChg chg="addSp delSp modSp mod">
        <pc:chgData name="Martin" userId="61484283-8adf-4869-9e1b-bf50a8465694" providerId="ADAL" clId="{AD566876-A39F-4003-9BF3-DCA88A2DAE84}" dt="2024-11-14T15:01:07.310" v="898" actId="14100"/>
        <pc:sldMkLst>
          <pc:docMk/>
          <pc:sldMk cId="0" sldId="283"/>
        </pc:sldMkLst>
        <pc:spChg chg="mod">
          <ac:chgData name="Martin" userId="61484283-8adf-4869-9e1b-bf50a8465694" providerId="ADAL" clId="{AD566876-A39F-4003-9BF3-DCA88A2DAE84}" dt="2024-11-14T15:00:36.945" v="889" actId="14100"/>
          <ac:spMkLst>
            <pc:docMk/>
            <pc:sldMk cId="0" sldId="283"/>
            <ac:spMk id="7" creationId="{4397207F-1035-3BE2-C545-31D78096DE94}"/>
          </ac:spMkLst>
        </pc:spChg>
        <pc:spChg chg="add mod">
          <ac:chgData name="Martin" userId="61484283-8adf-4869-9e1b-bf50a8465694" providerId="ADAL" clId="{AD566876-A39F-4003-9BF3-DCA88A2DAE84}" dt="2024-11-14T15:01:07.310" v="898" actId="14100"/>
          <ac:spMkLst>
            <pc:docMk/>
            <pc:sldMk cId="0" sldId="283"/>
            <ac:spMk id="14" creationId="{701F118C-7E30-415C-8404-0BA34B41767F}"/>
          </ac:spMkLst>
        </pc:spChg>
        <pc:spChg chg="mod">
          <ac:chgData name="Martin" userId="61484283-8adf-4869-9e1b-bf50a8465694" providerId="ADAL" clId="{AD566876-A39F-4003-9BF3-DCA88A2DAE84}" dt="2024-11-14T14:59:37.205" v="872" actId="207"/>
          <ac:spMkLst>
            <pc:docMk/>
            <pc:sldMk cId="0" sldId="283"/>
            <ac:spMk id="655" creationId="{00000000-0000-0000-0000-000000000000}"/>
          </ac:spMkLst>
        </pc:spChg>
        <pc:spChg chg="del">
          <ac:chgData name="Martin" userId="61484283-8adf-4869-9e1b-bf50a8465694" providerId="ADAL" clId="{AD566876-A39F-4003-9BF3-DCA88A2DAE84}" dt="2024-11-14T15:00:27.332" v="884" actId="478"/>
          <ac:spMkLst>
            <pc:docMk/>
            <pc:sldMk cId="0" sldId="283"/>
            <ac:spMk id="662" creationId="{00000000-0000-0000-0000-000000000000}"/>
          </ac:spMkLst>
        </pc:spChg>
        <pc:spChg chg="mod">
          <ac:chgData name="Martin" userId="61484283-8adf-4869-9e1b-bf50a8465694" providerId="ADAL" clId="{AD566876-A39F-4003-9BF3-DCA88A2DAE84}" dt="2024-11-14T15:00:53.391" v="895" actId="1076"/>
          <ac:spMkLst>
            <pc:docMk/>
            <pc:sldMk cId="0" sldId="283"/>
            <ac:spMk id="664" creationId="{00000000-0000-0000-0000-000000000000}"/>
          </ac:spMkLst>
        </pc:spChg>
        <pc:spChg chg="mod">
          <ac:chgData name="Martin" userId="61484283-8adf-4869-9e1b-bf50a8465694" providerId="ADAL" clId="{AD566876-A39F-4003-9BF3-DCA88A2DAE84}" dt="2024-11-14T15:01:00.902" v="897" actId="14100"/>
          <ac:spMkLst>
            <pc:docMk/>
            <pc:sldMk cId="0" sldId="283"/>
            <ac:spMk id="667" creationId="{00000000-0000-0000-0000-000000000000}"/>
          </ac:spMkLst>
        </pc:spChg>
        <pc:picChg chg="del">
          <ac:chgData name="Martin" userId="61484283-8adf-4869-9e1b-bf50a8465694" providerId="ADAL" clId="{AD566876-A39F-4003-9BF3-DCA88A2DAE84}" dt="2024-11-14T14:59:51.474" v="875" actId="478"/>
          <ac:picMkLst>
            <pc:docMk/>
            <pc:sldMk cId="0" sldId="283"/>
            <ac:picMk id="3" creationId="{4C960C5F-3760-BA67-C509-A125E5BBD2CA}"/>
          </ac:picMkLst>
        </pc:picChg>
        <pc:picChg chg="del">
          <ac:chgData name="Martin" userId="61484283-8adf-4869-9e1b-bf50a8465694" providerId="ADAL" clId="{AD566876-A39F-4003-9BF3-DCA88A2DAE84}" dt="2024-11-14T14:59:53.192" v="876" actId="478"/>
          <ac:picMkLst>
            <pc:docMk/>
            <pc:sldMk cId="0" sldId="283"/>
            <ac:picMk id="663" creationId="{00000000-0000-0000-0000-000000000000}"/>
          </ac:picMkLst>
        </pc:picChg>
        <pc:picChg chg="add mod">
          <ac:chgData name="Martin" userId="61484283-8adf-4869-9e1b-bf50a8465694" providerId="ADAL" clId="{AD566876-A39F-4003-9BF3-DCA88A2DAE84}" dt="2024-11-14T15:00:50.147" v="894" actId="1076"/>
          <ac:picMkLst>
            <pc:docMk/>
            <pc:sldMk cId="0" sldId="283"/>
            <ac:picMk id="18434" creationId="{3D1EBEEE-B253-48CF-9F70-273DAFB49DC2}"/>
          </ac:picMkLst>
        </pc:picChg>
        <pc:picChg chg="add mod">
          <ac:chgData name="Martin" userId="61484283-8adf-4869-9e1b-bf50a8465694" providerId="ADAL" clId="{AD566876-A39F-4003-9BF3-DCA88A2DAE84}" dt="2024-11-14T15:00:29.223" v="886" actId="1076"/>
          <ac:picMkLst>
            <pc:docMk/>
            <pc:sldMk cId="0" sldId="283"/>
            <ac:picMk id="18435" creationId="{DD133C0F-9735-4307-A21E-6A14E697D9D1}"/>
          </ac:picMkLst>
        </pc:picChg>
      </pc:sldChg>
      <pc:sldChg chg="addSp delSp modSp mod">
        <pc:chgData name="Martin" userId="61484283-8adf-4869-9e1b-bf50a8465694" providerId="ADAL" clId="{AD566876-A39F-4003-9BF3-DCA88A2DAE84}" dt="2024-11-14T12:53:26.116" v="96" actId="20577"/>
        <pc:sldMkLst>
          <pc:docMk/>
          <pc:sldMk cId="0" sldId="284"/>
        </pc:sldMkLst>
        <pc:spChg chg="mod">
          <ac:chgData name="Martin" userId="61484283-8adf-4869-9e1b-bf50a8465694" providerId="ADAL" clId="{AD566876-A39F-4003-9BF3-DCA88A2DAE84}" dt="2024-11-14T12:53:26.116" v="96" actId="20577"/>
          <ac:spMkLst>
            <pc:docMk/>
            <pc:sldMk cId="0" sldId="284"/>
            <ac:spMk id="673" creationId="{00000000-0000-0000-0000-000000000000}"/>
          </ac:spMkLst>
        </pc:spChg>
        <pc:spChg chg="add del">
          <ac:chgData name="Martin" userId="61484283-8adf-4869-9e1b-bf50a8465694" providerId="ADAL" clId="{AD566876-A39F-4003-9BF3-DCA88A2DAE84}" dt="2024-11-14T12:52:52.057" v="85" actId="478"/>
          <ac:spMkLst>
            <pc:docMk/>
            <pc:sldMk cId="0" sldId="284"/>
            <ac:spMk id="681" creationId="{00000000-0000-0000-0000-000000000000}"/>
          </ac:spMkLst>
        </pc:spChg>
      </pc:sldChg>
      <pc:sldChg chg="modSp mod">
        <pc:chgData name="Martin" userId="61484283-8adf-4869-9e1b-bf50a8465694" providerId="ADAL" clId="{AD566876-A39F-4003-9BF3-DCA88A2DAE84}" dt="2024-11-14T12:53:41.025" v="99" actId="113"/>
        <pc:sldMkLst>
          <pc:docMk/>
          <pc:sldMk cId="0" sldId="285"/>
        </pc:sldMkLst>
        <pc:spChg chg="mod">
          <ac:chgData name="Martin" userId="61484283-8adf-4869-9e1b-bf50a8465694" providerId="ADAL" clId="{AD566876-A39F-4003-9BF3-DCA88A2DAE84}" dt="2024-11-14T12:53:41.025" v="99" actId="113"/>
          <ac:spMkLst>
            <pc:docMk/>
            <pc:sldMk cId="0" sldId="285"/>
            <ac:spMk id="693" creationId="{00000000-0000-0000-0000-000000000000}"/>
          </ac:spMkLst>
        </pc:spChg>
      </pc:sldChg>
      <pc:sldChg chg="addSp delSp modSp mod">
        <pc:chgData name="Martin" userId="61484283-8adf-4869-9e1b-bf50a8465694" providerId="ADAL" clId="{AD566876-A39F-4003-9BF3-DCA88A2DAE84}" dt="2024-11-14T14:29:29.045" v="527" actId="14861"/>
        <pc:sldMkLst>
          <pc:docMk/>
          <pc:sldMk cId="2752197833" sldId="286"/>
        </pc:sldMkLst>
        <pc:spChg chg="add mod">
          <ac:chgData name="Martin" userId="61484283-8adf-4869-9e1b-bf50a8465694" providerId="ADAL" clId="{AD566876-A39F-4003-9BF3-DCA88A2DAE84}" dt="2024-11-14T13:08:42.158" v="176" actId="14100"/>
          <ac:spMkLst>
            <pc:docMk/>
            <pc:sldMk cId="2752197833" sldId="286"/>
            <ac:spMk id="3" creationId="{406A0A40-BF0E-452B-A22C-7F5CEEE03F60}"/>
          </ac:spMkLst>
        </pc:spChg>
        <pc:spChg chg="mod">
          <ac:chgData name="Martin" userId="61484283-8adf-4869-9e1b-bf50a8465694" providerId="ADAL" clId="{AD566876-A39F-4003-9BF3-DCA88A2DAE84}" dt="2024-11-14T12:47:58.689" v="10" actId="113"/>
          <ac:spMkLst>
            <pc:docMk/>
            <pc:sldMk cId="2752197833" sldId="286"/>
            <ac:spMk id="11" creationId="{8215D8DB-FCD1-9A95-D75D-873A12A51717}"/>
          </ac:spMkLst>
        </pc:spChg>
        <pc:picChg chg="del">
          <ac:chgData name="Martin" userId="61484283-8adf-4869-9e1b-bf50a8465694" providerId="ADAL" clId="{AD566876-A39F-4003-9BF3-DCA88A2DAE84}" dt="2024-11-14T13:08:26.095" v="167" actId="478"/>
          <ac:picMkLst>
            <pc:docMk/>
            <pc:sldMk cId="2752197833" sldId="286"/>
            <ac:picMk id="9" creationId="{59D7CC15-5B0C-5624-5F23-E5ED84044B9C}"/>
          </ac:picMkLst>
        </pc:picChg>
        <pc:picChg chg="del">
          <ac:chgData name="Martin" userId="61484283-8adf-4869-9e1b-bf50a8465694" providerId="ADAL" clId="{AD566876-A39F-4003-9BF3-DCA88A2DAE84}" dt="2024-11-14T13:08:23.329" v="165" actId="478"/>
          <ac:picMkLst>
            <pc:docMk/>
            <pc:sldMk cId="2752197833" sldId="286"/>
            <ac:picMk id="16" creationId="{C0AFCBED-A9BC-55BE-F1BC-636E6DF93573}"/>
          </ac:picMkLst>
        </pc:picChg>
        <pc:picChg chg="del">
          <ac:chgData name="Martin" userId="61484283-8adf-4869-9e1b-bf50a8465694" providerId="ADAL" clId="{AD566876-A39F-4003-9BF3-DCA88A2DAE84}" dt="2024-11-14T13:08:33.875" v="169" actId="478"/>
          <ac:picMkLst>
            <pc:docMk/>
            <pc:sldMk cId="2752197833" sldId="286"/>
            <ac:picMk id="17" creationId="{D7723702-CB92-C968-5AB4-EB4A09788CDD}"/>
          </ac:picMkLst>
        </pc:picChg>
        <pc:picChg chg="del">
          <ac:chgData name="Martin" userId="61484283-8adf-4869-9e1b-bf50a8465694" providerId="ADAL" clId="{AD566876-A39F-4003-9BF3-DCA88A2DAE84}" dt="2024-11-14T13:08:34.907" v="171" actId="478"/>
          <ac:picMkLst>
            <pc:docMk/>
            <pc:sldMk cId="2752197833" sldId="286"/>
            <ac:picMk id="18" creationId="{1A72D8F2-412C-409B-D15A-ED00BB154C16}"/>
          </ac:picMkLst>
        </pc:picChg>
        <pc:picChg chg="del">
          <ac:chgData name="Martin" userId="61484283-8adf-4869-9e1b-bf50a8465694" providerId="ADAL" clId="{AD566876-A39F-4003-9BF3-DCA88A2DAE84}" dt="2024-11-14T13:08:38.249" v="175" actId="478"/>
          <ac:picMkLst>
            <pc:docMk/>
            <pc:sldMk cId="2752197833" sldId="286"/>
            <ac:picMk id="19" creationId="{741B77FF-9021-FDD3-3031-6CF913540B13}"/>
          </ac:picMkLst>
        </pc:picChg>
        <pc:picChg chg="del">
          <ac:chgData name="Martin" userId="61484283-8adf-4869-9e1b-bf50a8465694" providerId="ADAL" clId="{AD566876-A39F-4003-9BF3-DCA88A2DAE84}" dt="2024-11-14T13:08:34.544" v="170" actId="478"/>
          <ac:picMkLst>
            <pc:docMk/>
            <pc:sldMk cId="2752197833" sldId="286"/>
            <ac:picMk id="20" creationId="{E68BC2E6-E0F6-5122-94CC-6EA1FCA76A39}"/>
          </ac:picMkLst>
        </pc:picChg>
        <pc:picChg chg="del">
          <ac:chgData name="Martin" userId="61484283-8adf-4869-9e1b-bf50a8465694" providerId="ADAL" clId="{AD566876-A39F-4003-9BF3-DCA88A2DAE84}" dt="2024-11-14T13:08:35.784" v="172" actId="478"/>
          <ac:picMkLst>
            <pc:docMk/>
            <pc:sldMk cId="2752197833" sldId="286"/>
            <ac:picMk id="21" creationId="{B8D8A927-8D4E-3377-D7E2-281353CA0ED8}"/>
          </ac:picMkLst>
        </pc:picChg>
        <pc:picChg chg="del">
          <ac:chgData name="Martin" userId="61484283-8adf-4869-9e1b-bf50a8465694" providerId="ADAL" clId="{AD566876-A39F-4003-9BF3-DCA88A2DAE84}" dt="2024-11-14T13:08:36.243" v="173" actId="478"/>
          <ac:picMkLst>
            <pc:docMk/>
            <pc:sldMk cId="2752197833" sldId="286"/>
            <ac:picMk id="22" creationId="{B7B42162-47C6-A802-AA1A-42A6CEF68909}"/>
          </ac:picMkLst>
        </pc:picChg>
        <pc:picChg chg="del">
          <ac:chgData name="Martin" userId="61484283-8adf-4869-9e1b-bf50a8465694" providerId="ADAL" clId="{AD566876-A39F-4003-9BF3-DCA88A2DAE84}" dt="2024-11-14T13:08:36.896" v="174" actId="478"/>
          <ac:picMkLst>
            <pc:docMk/>
            <pc:sldMk cId="2752197833" sldId="286"/>
            <ac:picMk id="23" creationId="{CED08FCE-4333-CF16-20DE-F7EBFB9067CD}"/>
          </ac:picMkLst>
        </pc:picChg>
        <pc:picChg chg="add mod">
          <ac:chgData name="Martin" userId="61484283-8adf-4869-9e1b-bf50a8465694" providerId="ADAL" clId="{AD566876-A39F-4003-9BF3-DCA88A2DAE84}" dt="2024-11-14T14:29:29.045" v="527" actId="14861"/>
          <ac:picMkLst>
            <pc:docMk/>
            <pc:sldMk cId="2752197833" sldId="286"/>
            <ac:picMk id="3074" creationId="{8E25263D-8485-4054-A8A7-86AD1FBB20E7}"/>
          </ac:picMkLst>
        </pc:picChg>
      </pc:sldChg>
      <pc:sldChg chg="addSp delSp modSp mod">
        <pc:chgData name="Martin" userId="61484283-8adf-4869-9e1b-bf50a8465694" providerId="ADAL" clId="{AD566876-A39F-4003-9BF3-DCA88A2DAE84}" dt="2024-11-14T14:29:12.033" v="524" actId="14861"/>
        <pc:sldMkLst>
          <pc:docMk/>
          <pc:sldMk cId="790356698" sldId="287"/>
        </pc:sldMkLst>
        <pc:spChg chg="mod">
          <ac:chgData name="Martin" userId="61484283-8adf-4869-9e1b-bf50a8465694" providerId="ADAL" clId="{AD566876-A39F-4003-9BF3-DCA88A2DAE84}" dt="2024-11-14T13:17:12.135" v="240" actId="113"/>
          <ac:spMkLst>
            <pc:docMk/>
            <pc:sldMk cId="790356698" sldId="287"/>
            <ac:spMk id="8" creationId="{D63F8675-6314-4132-8D2D-D4E6CCE13C38}"/>
          </ac:spMkLst>
        </pc:spChg>
        <pc:spChg chg="mod ord">
          <ac:chgData name="Martin" userId="61484283-8adf-4869-9e1b-bf50a8465694" providerId="ADAL" clId="{AD566876-A39F-4003-9BF3-DCA88A2DAE84}" dt="2024-11-14T13:16:18.584" v="231" actId="1076"/>
          <ac:spMkLst>
            <pc:docMk/>
            <pc:sldMk cId="790356698" sldId="287"/>
            <ac:spMk id="33" creationId="{F45CC1D1-72E3-4C9C-B8E4-4776A37206C8}"/>
          </ac:spMkLst>
        </pc:spChg>
        <pc:spChg chg="mod ord">
          <ac:chgData name="Martin" userId="61484283-8adf-4869-9e1b-bf50a8465694" providerId="ADAL" clId="{AD566876-A39F-4003-9BF3-DCA88A2DAE84}" dt="2024-11-14T13:15:52.159" v="230" actId="14100"/>
          <ac:spMkLst>
            <pc:docMk/>
            <pc:sldMk cId="790356698" sldId="287"/>
            <ac:spMk id="39" creationId="{BD0B24C1-B5A7-4D48-AF13-F4671D55B0F0}"/>
          </ac:spMkLst>
        </pc:spChg>
        <pc:spChg chg="mod ord">
          <ac:chgData name="Martin" userId="61484283-8adf-4869-9e1b-bf50a8465694" providerId="ADAL" clId="{AD566876-A39F-4003-9BF3-DCA88A2DAE84}" dt="2024-11-14T13:16:52.558" v="237" actId="1076"/>
          <ac:spMkLst>
            <pc:docMk/>
            <pc:sldMk cId="790356698" sldId="287"/>
            <ac:spMk id="41" creationId="{1F056EDA-C11F-442D-A0D1-E608128B67E6}"/>
          </ac:spMkLst>
        </pc:spChg>
        <pc:spChg chg="mod ord">
          <ac:chgData name="Martin" userId="61484283-8adf-4869-9e1b-bf50a8465694" providerId="ADAL" clId="{AD566876-A39F-4003-9BF3-DCA88A2DAE84}" dt="2024-11-14T13:16:27.375" v="233" actId="14100"/>
          <ac:spMkLst>
            <pc:docMk/>
            <pc:sldMk cId="790356698" sldId="287"/>
            <ac:spMk id="78" creationId="{EE423AC5-C0D4-4E7F-A42F-CD5F496694EF}"/>
          </ac:spMkLst>
        </pc:spChg>
        <pc:spChg chg="mod ord">
          <ac:chgData name="Martin" userId="61484283-8adf-4869-9e1b-bf50a8465694" providerId="ADAL" clId="{AD566876-A39F-4003-9BF3-DCA88A2DAE84}" dt="2024-11-14T13:17:05.902" v="239" actId="1076"/>
          <ac:spMkLst>
            <pc:docMk/>
            <pc:sldMk cId="790356698" sldId="287"/>
            <ac:spMk id="85" creationId="{F0090E21-B8A8-41C3-895A-41A5BA565AE5}"/>
          </ac:spMkLst>
        </pc:spChg>
        <pc:picChg chg="del">
          <ac:chgData name="Martin" userId="61484283-8adf-4869-9e1b-bf50a8465694" providerId="ADAL" clId="{AD566876-A39F-4003-9BF3-DCA88A2DAE84}" dt="2024-11-14T13:13:12.866" v="209" actId="478"/>
          <ac:picMkLst>
            <pc:docMk/>
            <pc:sldMk cId="790356698" sldId="287"/>
            <ac:picMk id="2" creationId="{7A7C0CC0-9B8B-07F7-777F-E444C329D4A3}"/>
          </ac:picMkLst>
        </pc:picChg>
        <pc:picChg chg="del">
          <ac:chgData name="Martin" userId="61484283-8adf-4869-9e1b-bf50a8465694" providerId="ADAL" clId="{AD566876-A39F-4003-9BF3-DCA88A2DAE84}" dt="2024-11-14T13:13:12.050" v="208" actId="478"/>
          <ac:picMkLst>
            <pc:docMk/>
            <pc:sldMk cId="790356698" sldId="287"/>
            <ac:picMk id="3" creationId="{4C6B5906-8ED1-FA9D-76AA-602D9BED47D6}"/>
          </ac:picMkLst>
        </pc:picChg>
        <pc:picChg chg="del">
          <ac:chgData name="Martin" userId="61484283-8adf-4869-9e1b-bf50a8465694" providerId="ADAL" clId="{AD566876-A39F-4003-9BF3-DCA88A2DAE84}" dt="2024-11-14T13:13:10.768" v="206" actId="478"/>
          <ac:picMkLst>
            <pc:docMk/>
            <pc:sldMk cId="790356698" sldId="287"/>
            <ac:picMk id="4" creationId="{5D4215A7-E634-4516-ACAB-931FBA085591}"/>
          </ac:picMkLst>
        </pc:picChg>
        <pc:picChg chg="del">
          <ac:chgData name="Martin" userId="61484283-8adf-4869-9e1b-bf50a8465694" providerId="ADAL" clId="{AD566876-A39F-4003-9BF3-DCA88A2DAE84}" dt="2024-11-14T13:13:11.344" v="207" actId="478"/>
          <ac:picMkLst>
            <pc:docMk/>
            <pc:sldMk cId="790356698" sldId="287"/>
            <ac:picMk id="7" creationId="{7A70F11B-31E0-4AF7-A008-2FC984B5776F}"/>
          </ac:picMkLst>
        </pc:picChg>
        <pc:picChg chg="add mod">
          <ac:chgData name="Martin" userId="61484283-8adf-4869-9e1b-bf50a8465694" providerId="ADAL" clId="{AD566876-A39F-4003-9BF3-DCA88A2DAE84}" dt="2024-11-14T14:29:12.033" v="524" actId="14861"/>
          <ac:picMkLst>
            <pc:docMk/>
            <pc:sldMk cId="790356698" sldId="287"/>
            <ac:picMk id="5122" creationId="{67BC57B2-B456-4A31-A063-12F697899D35}"/>
          </ac:picMkLst>
        </pc:picChg>
        <pc:picChg chg="add mod">
          <ac:chgData name="Martin" userId="61484283-8adf-4869-9e1b-bf50a8465694" providerId="ADAL" clId="{AD566876-A39F-4003-9BF3-DCA88A2DAE84}" dt="2024-11-14T14:29:12.033" v="524" actId="14861"/>
          <ac:picMkLst>
            <pc:docMk/>
            <pc:sldMk cId="790356698" sldId="287"/>
            <ac:picMk id="5123" creationId="{342A4C5C-D6E7-427C-8B30-4C2EB1F86D01}"/>
          </ac:picMkLst>
        </pc:picChg>
      </pc:sldChg>
      <pc:sldChg chg="addSp delSp modSp mod">
        <pc:chgData name="Martin" userId="61484283-8adf-4869-9e1b-bf50a8465694" providerId="ADAL" clId="{AD566876-A39F-4003-9BF3-DCA88A2DAE84}" dt="2024-11-14T14:29:02.442" v="522" actId="14861"/>
        <pc:sldMkLst>
          <pc:docMk/>
          <pc:sldMk cId="1436535247" sldId="288"/>
        </pc:sldMkLst>
        <pc:spChg chg="mod ord">
          <ac:chgData name="Martin" userId="61484283-8adf-4869-9e1b-bf50a8465694" providerId="ADAL" clId="{AD566876-A39F-4003-9BF3-DCA88A2DAE84}" dt="2024-11-14T13:19:10.336" v="257" actId="14100"/>
          <ac:spMkLst>
            <pc:docMk/>
            <pc:sldMk cId="1436535247" sldId="288"/>
            <ac:spMk id="9" creationId="{906950D7-BF06-4008-93DE-5751212D9354}"/>
          </ac:spMkLst>
        </pc:spChg>
        <pc:spChg chg="mod ord">
          <ac:chgData name="Martin" userId="61484283-8adf-4869-9e1b-bf50a8465694" providerId="ADAL" clId="{AD566876-A39F-4003-9BF3-DCA88A2DAE84}" dt="2024-11-14T13:19:47.657" v="267" actId="14100"/>
          <ac:spMkLst>
            <pc:docMk/>
            <pc:sldMk cId="1436535247" sldId="288"/>
            <ac:spMk id="17" creationId="{983FEF58-C337-48F2-A047-70AE440F6C99}"/>
          </ac:spMkLst>
        </pc:spChg>
        <pc:spChg chg="mod ord">
          <ac:chgData name="Martin" userId="61484283-8adf-4869-9e1b-bf50a8465694" providerId="ADAL" clId="{AD566876-A39F-4003-9BF3-DCA88A2DAE84}" dt="2024-11-14T13:18:50.051" v="254" actId="1076"/>
          <ac:spMkLst>
            <pc:docMk/>
            <pc:sldMk cId="1436535247" sldId="288"/>
            <ac:spMk id="24" creationId="{CF7950CC-5737-4E9A-ABB7-2BE56B88A1CF}"/>
          </ac:spMkLst>
        </pc:spChg>
        <pc:spChg chg="mod ord">
          <ac:chgData name="Martin" userId="61484283-8adf-4869-9e1b-bf50a8465694" providerId="ADAL" clId="{AD566876-A39F-4003-9BF3-DCA88A2DAE84}" dt="2024-11-14T13:19:39.066" v="265" actId="14100"/>
          <ac:spMkLst>
            <pc:docMk/>
            <pc:sldMk cId="1436535247" sldId="288"/>
            <ac:spMk id="41" creationId="{DB2979F8-58B9-423E-A4E2-71B12A77B28F}"/>
          </ac:spMkLst>
        </pc:spChg>
        <pc:picChg chg="del">
          <ac:chgData name="Martin" userId="61484283-8adf-4869-9e1b-bf50a8465694" providerId="ADAL" clId="{AD566876-A39F-4003-9BF3-DCA88A2DAE84}" dt="2024-11-14T13:17:52.600" v="242" actId="478"/>
          <ac:picMkLst>
            <pc:docMk/>
            <pc:sldMk cId="1436535247" sldId="288"/>
            <ac:picMk id="2" creationId="{07136EDB-BB1C-891F-9E35-7812722584E6}"/>
          </ac:picMkLst>
        </pc:picChg>
        <pc:picChg chg="del">
          <ac:chgData name="Martin" userId="61484283-8adf-4869-9e1b-bf50a8465694" providerId="ADAL" clId="{AD566876-A39F-4003-9BF3-DCA88A2DAE84}" dt="2024-11-14T13:17:51.266" v="241" actId="478"/>
          <ac:picMkLst>
            <pc:docMk/>
            <pc:sldMk cId="1436535247" sldId="288"/>
            <ac:picMk id="3" creationId="{13CDC1BC-2F0E-6CD6-4420-E2957CDB3B50}"/>
          </ac:picMkLst>
        </pc:picChg>
        <pc:picChg chg="del">
          <ac:chgData name="Martin" userId="61484283-8adf-4869-9e1b-bf50a8465694" providerId="ADAL" clId="{AD566876-A39F-4003-9BF3-DCA88A2DAE84}" dt="2024-11-14T13:17:59.704" v="245" actId="478"/>
          <ac:picMkLst>
            <pc:docMk/>
            <pc:sldMk cId="1436535247" sldId="288"/>
            <ac:picMk id="7" creationId="{5C77AA1B-9796-41AC-BB44-BA9D5DB48283}"/>
          </ac:picMkLst>
        </pc:picChg>
        <pc:picChg chg="del">
          <ac:chgData name="Martin" userId="61484283-8adf-4869-9e1b-bf50a8465694" providerId="ADAL" clId="{AD566876-A39F-4003-9BF3-DCA88A2DAE84}" dt="2024-11-14T13:18:00.321" v="246" actId="478"/>
          <ac:picMkLst>
            <pc:docMk/>
            <pc:sldMk cId="1436535247" sldId="288"/>
            <ac:picMk id="11" creationId="{D575E7E3-0D02-418B-88C1-204E3823D35F}"/>
          </ac:picMkLst>
        </pc:picChg>
        <pc:picChg chg="add mod">
          <ac:chgData name="Martin" userId="61484283-8adf-4869-9e1b-bf50a8465694" providerId="ADAL" clId="{AD566876-A39F-4003-9BF3-DCA88A2DAE84}" dt="2024-11-14T14:29:02.442" v="522" actId="14861"/>
          <ac:picMkLst>
            <pc:docMk/>
            <pc:sldMk cId="1436535247" sldId="288"/>
            <ac:picMk id="6146" creationId="{65C1C148-ECFB-4243-A5C6-D6B7E3C71701}"/>
          </ac:picMkLst>
        </pc:picChg>
        <pc:picChg chg="add mod">
          <ac:chgData name="Martin" userId="61484283-8adf-4869-9e1b-bf50a8465694" providerId="ADAL" clId="{AD566876-A39F-4003-9BF3-DCA88A2DAE84}" dt="2024-11-14T14:29:02.442" v="522" actId="14861"/>
          <ac:picMkLst>
            <pc:docMk/>
            <pc:sldMk cId="1436535247" sldId="288"/>
            <ac:picMk id="6147" creationId="{E4C82BE6-94D7-4057-9B90-FCF06CCF949C}"/>
          </ac:picMkLst>
        </pc:picChg>
      </pc:sldChg>
    </pc:docChg>
  </pc:docChgLst>
  <pc:docChgLst>
    <pc:chgData name="Beatty, Colin" userId="S::cbeatty@perfectserve.net::08d20b0b-cf66-40e8-b63f-0af696a03f6b" providerId="AD" clId="Web-{7A52131D-2D9E-118C-1764-A15BEE97140D}"/>
    <pc:docChg chg="mod">
      <pc:chgData name="Beatty, Colin" userId="S::cbeatty@perfectserve.net::08d20b0b-cf66-40e8-b63f-0af696a03f6b" providerId="AD" clId="Web-{7A52131D-2D9E-118C-1764-A15BEE97140D}" dt="2024-11-07T18:46:00.088" v="0"/>
      <pc:docMkLst>
        <pc:docMk/>
      </pc:docMkLst>
    </pc:docChg>
  </pc:docChgLst>
  <pc:docChgLst>
    <pc:chgData name="Young, Mai" userId="b81367ea-804f-4642-9920-743bb28aec72" providerId="ADAL" clId="{FEBEC503-9291-4F92-A327-196F02B11F02}"/>
    <pc:docChg chg="undo redo custSel modSld">
      <pc:chgData name="Young, Mai" userId="b81367ea-804f-4642-9920-743bb28aec72" providerId="ADAL" clId="{FEBEC503-9291-4F92-A327-196F02B11F02}" dt="2024-11-19T20:04:44.926" v="671" actId="1037"/>
      <pc:docMkLst>
        <pc:docMk/>
      </pc:docMkLst>
      <pc:sldChg chg="addSp modSp">
        <pc:chgData name="Young, Mai" userId="b81367ea-804f-4642-9920-743bb28aec72" providerId="ADAL" clId="{FEBEC503-9291-4F92-A327-196F02B11F02}" dt="2024-11-19T18:58:14.626" v="464" actId="1076"/>
        <pc:sldMkLst>
          <pc:docMk/>
          <pc:sldMk cId="0" sldId="258"/>
        </pc:sldMkLst>
        <pc:picChg chg="add mod">
          <ac:chgData name="Young, Mai" userId="b81367ea-804f-4642-9920-743bb28aec72" providerId="ADAL" clId="{FEBEC503-9291-4F92-A327-196F02B11F02}" dt="2024-11-19T18:58:14.626" v="464" actId="1076"/>
          <ac:picMkLst>
            <pc:docMk/>
            <pc:sldMk cId="0" sldId="258"/>
            <ac:picMk id="2" creationId="{A742A60A-50AF-076D-2BF0-5EDCE6B742AE}"/>
          </ac:picMkLst>
        </pc:picChg>
      </pc:sldChg>
      <pc:sldChg chg="addSp modSp">
        <pc:chgData name="Young, Mai" userId="b81367ea-804f-4642-9920-743bb28aec72" providerId="ADAL" clId="{FEBEC503-9291-4F92-A327-196F02B11F02}" dt="2024-11-19T18:58:44.211" v="466" actId="1076"/>
        <pc:sldMkLst>
          <pc:docMk/>
          <pc:sldMk cId="0" sldId="260"/>
        </pc:sldMkLst>
        <pc:picChg chg="add mod">
          <ac:chgData name="Young, Mai" userId="b81367ea-804f-4642-9920-743bb28aec72" providerId="ADAL" clId="{FEBEC503-9291-4F92-A327-196F02B11F02}" dt="2024-11-19T18:58:44.211" v="466" actId="1076"/>
          <ac:picMkLst>
            <pc:docMk/>
            <pc:sldMk cId="0" sldId="260"/>
            <ac:picMk id="3074" creationId="{A9668F80-0D9E-C57E-D6CB-454586F3F786}"/>
          </ac:picMkLst>
        </pc:picChg>
      </pc:sldChg>
      <pc:sldChg chg="addSp delSp modSp mod">
        <pc:chgData name="Young, Mai" userId="b81367ea-804f-4642-9920-743bb28aec72" providerId="ADAL" clId="{FEBEC503-9291-4F92-A327-196F02B11F02}" dt="2024-11-19T16:53:34.900" v="119" actId="1038"/>
        <pc:sldMkLst>
          <pc:docMk/>
          <pc:sldMk cId="0" sldId="263"/>
        </pc:sldMkLst>
        <pc:spChg chg="mod">
          <ac:chgData name="Young, Mai" userId="b81367ea-804f-4642-9920-743bb28aec72" providerId="ADAL" clId="{FEBEC503-9291-4F92-A327-196F02B11F02}" dt="2024-11-19T16:52:43.506" v="105" actId="6549"/>
          <ac:spMkLst>
            <pc:docMk/>
            <pc:sldMk cId="0" sldId="263"/>
            <ac:spMk id="192" creationId="{00000000-0000-0000-0000-000000000000}"/>
          </ac:spMkLst>
        </pc:spChg>
        <pc:spChg chg="mod">
          <ac:chgData name="Young, Mai" userId="b81367ea-804f-4642-9920-743bb28aec72" providerId="ADAL" clId="{FEBEC503-9291-4F92-A327-196F02B11F02}" dt="2024-11-19T16:51:09.606" v="62" actId="1076"/>
          <ac:spMkLst>
            <pc:docMk/>
            <pc:sldMk cId="0" sldId="263"/>
            <ac:spMk id="197" creationId="{00000000-0000-0000-0000-000000000000}"/>
          </ac:spMkLst>
        </pc:spChg>
        <pc:spChg chg="del mod">
          <ac:chgData name="Young, Mai" userId="b81367ea-804f-4642-9920-743bb28aec72" providerId="ADAL" clId="{FEBEC503-9291-4F92-A327-196F02B11F02}" dt="2024-11-19T16:50:17.603" v="48" actId="478"/>
          <ac:spMkLst>
            <pc:docMk/>
            <pc:sldMk cId="0" sldId="263"/>
            <ac:spMk id="198" creationId="{00000000-0000-0000-0000-000000000000}"/>
          </ac:spMkLst>
        </pc:spChg>
        <pc:spChg chg="mod ord">
          <ac:chgData name="Young, Mai" userId="b81367ea-804f-4642-9920-743bb28aec72" providerId="ADAL" clId="{FEBEC503-9291-4F92-A327-196F02B11F02}" dt="2024-11-19T16:52:20.392" v="85" actId="14100"/>
          <ac:spMkLst>
            <pc:docMk/>
            <pc:sldMk cId="0" sldId="263"/>
            <ac:spMk id="199" creationId="{00000000-0000-0000-0000-000000000000}"/>
          </ac:spMkLst>
        </pc:spChg>
        <pc:spChg chg="mod">
          <ac:chgData name="Young, Mai" userId="b81367ea-804f-4642-9920-743bb28aec72" providerId="ADAL" clId="{FEBEC503-9291-4F92-A327-196F02B11F02}" dt="2024-11-19T16:52:35.912" v="98" actId="1036"/>
          <ac:spMkLst>
            <pc:docMk/>
            <pc:sldMk cId="0" sldId="263"/>
            <ac:spMk id="208" creationId="{00000000-0000-0000-0000-000000000000}"/>
          </ac:spMkLst>
        </pc:spChg>
        <pc:spChg chg="mod ord">
          <ac:chgData name="Young, Mai" userId="b81367ea-804f-4642-9920-743bb28aec72" providerId="ADAL" clId="{FEBEC503-9291-4F92-A327-196F02B11F02}" dt="2024-11-19T16:53:24.029" v="114" actId="1036"/>
          <ac:spMkLst>
            <pc:docMk/>
            <pc:sldMk cId="0" sldId="263"/>
            <ac:spMk id="209" creationId="{00000000-0000-0000-0000-000000000000}"/>
          </ac:spMkLst>
        </pc:spChg>
        <pc:spChg chg="mod ord">
          <ac:chgData name="Young, Mai" userId="b81367ea-804f-4642-9920-743bb28aec72" providerId="ADAL" clId="{FEBEC503-9291-4F92-A327-196F02B11F02}" dt="2024-11-19T16:53:34.900" v="119" actId="1038"/>
          <ac:spMkLst>
            <pc:docMk/>
            <pc:sldMk cId="0" sldId="263"/>
            <ac:spMk id="210" creationId="{00000000-0000-0000-0000-000000000000}"/>
          </ac:spMkLst>
        </pc:spChg>
        <pc:picChg chg="del mod ord">
          <ac:chgData name="Young, Mai" userId="b81367ea-804f-4642-9920-743bb28aec72" providerId="ADAL" clId="{FEBEC503-9291-4F92-A327-196F02B11F02}" dt="2024-11-19T16:48:51.163" v="18" actId="478"/>
          <ac:picMkLst>
            <pc:docMk/>
            <pc:sldMk cId="0" sldId="263"/>
            <ac:picMk id="2" creationId="{79512BFE-1E33-48D7-3725-049CB08B8359}"/>
          </ac:picMkLst>
        </pc:picChg>
        <pc:picChg chg="mod ord">
          <ac:chgData name="Young, Mai" userId="b81367ea-804f-4642-9920-743bb28aec72" providerId="ADAL" clId="{FEBEC503-9291-4F92-A327-196F02B11F02}" dt="2024-11-19T16:52:30.297" v="88" actId="167"/>
          <ac:picMkLst>
            <pc:docMk/>
            <pc:sldMk cId="0" sldId="263"/>
            <ac:picMk id="3" creationId="{9AE7D3E2-7712-EF92-1153-2B3500FD0C45}"/>
          </ac:picMkLst>
        </pc:picChg>
        <pc:picChg chg="mod ord modCrop">
          <ac:chgData name="Young, Mai" userId="b81367ea-804f-4642-9920-743bb28aec72" providerId="ADAL" clId="{FEBEC503-9291-4F92-A327-196F02B11F02}" dt="2024-11-19T16:51:06.905" v="61" actId="1076"/>
          <ac:picMkLst>
            <pc:docMk/>
            <pc:sldMk cId="0" sldId="263"/>
            <ac:picMk id="4" creationId="{0F9B257D-A0D5-C434-A07E-8012C5D8C5E2}"/>
          </ac:picMkLst>
        </pc:picChg>
        <pc:picChg chg="mod ord modCrop">
          <ac:chgData name="Young, Mai" userId="b81367ea-804f-4642-9920-743bb28aec72" providerId="ADAL" clId="{FEBEC503-9291-4F92-A327-196F02B11F02}" dt="2024-11-19T16:52:16.299" v="84" actId="1076"/>
          <ac:picMkLst>
            <pc:docMk/>
            <pc:sldMk cId="0" sldId="263"/>
            <ac:picMk id="5" creationId="{2AA1CC8D-A722-75C6-D883-8C97A3EEC256}"/>
          </ac:picMkLst>
        </pc:picChg>
        <pc:picChg chg="mod">
          <ac:chgData name="Young, Mai" userId="b81367ea-804f-4642-9920-743bb28aec72" providerId="ADAL" clId="{FEBEC503-9291-4F92-A327-196F02B11F02}" dt="2024-11-19T16:53:00.910" v="108" actId="14861"/>
          <ac:picMkLst>
            <pc:docMk/>
            <pc:sldMk cId="0" sldId="263"/>
            <ac:picMk id="6" creationId="{01F8D60A-6E17-CA2A-141A-3A369AD7C9D1}"/>
          </ac:picMkLst>
        </pc:picChg>
        <pc:picChg chg="del">
          <ac:chgData name="Young, Mai" userId="b81367ea-804f-4642-9920-743bb28aec72" providerId="ADAL" clId="{FEBEC503-9291-4F92-A327-196F02B11F02}" dt="2024-11-19T16:53:06.105" v="109" actId="478"/>
          <ac:picMkLst>
            <pc:docMk/>
            <pc:sldMk cId="0" sldId="263"/>
            <ac:picMk id="183" creationId="{00000000-0000-0000-0000-000000000000}"/>
          </ac:picMkLst>
        </pc:picChg>
        <pc:picChg chg="del">
          <ac:chgData name="Young, Mai" userId="b81367ea-804f-4642-9920-743bb28aec72" providerId="ADAL" clId="{FEBEC503-9291-4F92-A327-196F02B11F02}" dt="2024-11-19T16:52:39.710" v="99" actId="478"/>
          <ac:picMkLst>
            <pc:docMk/>
            <pc:sldMk cId="0" sldId="263"/>
            <ac:picMk id="184" creationId="{00000000-0000-0000-0000-000000000000}"/>
          </ac:picMkLst>
        </pc:picChg>
        <pc:picChg chg="del">
          <ac:chgData name="Young, Mai" userId="b81367ea-804f-4642-9920-743bb28aec72" providerId="ADAL" clId="{FEBEC503-9291-4F92-A327-196F02B11F02}" dt="2024-11-19T16:50:35.587" v="55" actId="478"/>
          <ac:picMkLst>
            <pc:docMk/>
            <pc:sldMk cId="0" sldId="263"/>
            <ac:picMk id="186" creationId="{00000000-0000-0000-0000-000000000000}"/>
          </ac:picMkLst>
        </pc:picChg>
        <pc:picChg chg="del">
          <ac:chgData name="Young, Mai" userId="b81367ea-804f-4642-9920-743bb28aec72" providerId="ADAL" clId="{FEBEC503-9291-4F92-A327-196F02B11F02}" dt="2024-11-19T16:50:00.873" v="42" actId="478"/>
          <ac:picMkLst>
            <pc:docMk/>
            <pc:sldMk cId="0" sldId="263"/>
            <ac:picMk id="187" creationId="{00000000-0000-0000-0000-000000000000}"/>
          </ac:picMkLst>
        </pc:picChg>
        <pc:picChg chg="add del">
          <ac:chgData name="Young, Mai" userId="b81367ea-804f-4642-9920-743bb28aec72" providerId="ADAL" clId="{FEBEC503-9291-4F92-A327-196F02B11F02}" dt="2024-11-19T16:48:38.064" v="16" actId="478"/>
          <ac:picMkLst>
            <pc:docMk/>
            <pc:sldMk cId="0" sldId="263"/>
            <ac:picMk id="188" creationId="{00000000-0000-0000-0000-000000000000}"/>
          </ac:picMkLst>
        </pc:picChg>
        <pc:cxnChg chg="del">
          <ac:chgData name="Young, Mai" userId="b81367ea-804f-4642-9920-743bb28aec72" providerId="ADAL" clId="{FEBEC503-9291-4F92-A327-196F02B11F02}" dt="2024-11-19T16:50:37.187" v="56" actId="478"/>
          <ac:cxnSpMkLst>
            <pc:docMk/>
            <pc:sldMk cId="0" sldId="263"/>
            <ac:cxnSpMk id="185" creationId="{00000000-0000-0000-0000-000000000000}"/>
          </ac:cxnSpMkLst>
        </pc:cxnChg>
        <pc:cxnChg chg="add del">
          <ac:chgData name="Young, Mai" userId="b81367ea-804f-4642-9920-743bb28aec72" providerId="ADAL" clId="{FEBEC503-9291-4F92-A327-196F02B11F02}" dt="2024-11-19T16:48:40.342" v="17" actId="478"/>
          <ac:cxnSpMkLst>
            <pc:docMk/>
            <pc:sldMk cId="0" sldId="263"/>
            <ac:cxnSpMk id="195" creationId="{00000000-0000-0000-0000-000000000000}"/>
          </ac:cxnSpMkLst>
        </pc:cxnChg>
        <pc:cxnChg chg="del">
          <ac:chgData name="Young, Mai" userId="b81367ea-804f-4642-9920-743bb28aec72" providerId="ADAL" clId="{FEBEC503-9291-4F92-A327-196F02B11F02}" dt="2024-11-19T16:50:03.341" v="43" actId="478"/>
          <ac:cxnSpMkLst>
            <pc:docMk/>
            <pc:sldMk cId="0" sldId="263"/>
            <ac:cxnSpMk id="196" creationId="{00000000-0000-0000-0000-000000000000}"/>
          </ac:cxnSpMkLst>
        </pc:cxnChg>
        <pc:cxnChg chg="del">
          <ac:chgData name="Young, Mai" userId="b81367ea-804f-4642-9920-743bb28aec72" providerId="ADAL" clId="{FEBEC503-9291-4F92-A327-196F02B11F02}" dt="2024-11-19T16:53:08.810" v="110" actId="478"/>
          <ac:cxnSpMkLst>
            <pc:docMk/>
            <pc:sldMk cId="0" sldId="263"/>
            <ac:cxnSpMk id="206" creationId="{00000000-0000-0000-0000-000000000000}"/>
          </ac:cxnSpMkLst>
        </pc:cxnChg>
        <pc:cxnChg chg="del">
          <ac:chgData name="Young, Mai" userId="b81367ea-804f-4642-9920-743bb28aec72" providerId="ADAL" clId="{FEBEC503-9291-4F92-A327-196F02B11F02}" dt="2024-11-19T16:52:40.672" v="100" actId="478"/>
          <ac:cxnSpMkLst>
            <pc:docMk/>
            <pc:sldMk cId="0" sldId="263"/>
            <ac:cxnSpMk id="207" creationId="{00000000-0000-0000-0000-000000000000}"/>
          </ac:cxnSpMkLst>
        </pc:cxnChg>
      </pc:sldChg>
      <pc:sldChg chg="delSp modSp mod">
        <pc:chgData name="Young, Mai" userId="b81367ea-804f-4642-9920-743bb28aec72" providerId="ADAL" clId="{FEBEC503-9291-4F92-A327-196F02B11F02}" dt="2024-11-19T16:55:10.301" v="145" actId="1035"/>
        <pc:sldMkLst>
          <pc:docMk/>
          <pc:sldMk cId="0" sldId="264"/>
        </pc:sldMkLst>
        <pc:spChg chg="mod ord">
          <ac:chgData name="Young, Mai" userId="b81367ea-804f-4642-9920-743bb28aec72" providerId="ADAL" clId="{FEBEC503-9291-4F92-A327-196F02B11F02}" dt="2024-11-19T16:55:10.301" v="145" actId="1035"/>
          <ac:spMkLst>
            <pc:docMk/>
            <pc:sldMk cId="0" sldId="264"/>
            <ac:spMk id="229" creationId="{00000000-0000-0000-0000-000000000000}"/>
          </ac:spMkLst>
        </pc:spChg>
        <pc:picChg chg="mod">
          <ac:chgData name="Young, Mai" userId="b81367ea-804f-4642-9920-743bb28aec72" providerId="ADAL" clId="{FEBEC503-9291-4F92-A327-196F02B11F02}" dt="2024-11-19T16:55:02.791" v="141" actId="1076"/>
          <ac:picMkLst>
            <pc:docMk/>
            <pc:sldMk cId="0" sldId="264"/>
            <ac:picMk id="2" creationId="{A209CD97-CD5F-FF05-5F64-FC5AEADAA2CA}"/>
          </ac:picMkLst>
        </pc:picChg>
        <pc:picChg chg="del">
          <ac:chgData name="Young, Mai" userId="b81367ea-804f-4642-9920-743bb28aec72" providerId="ADAL" clId="{FEBEC503-9291-4F92-A327-196F02B11F02}" dt="2024-11-19T16:54:45.250" v="138" actId="478"/>
          <ac:picMkLst>
            <pc:docMk/>
            <pc:sldMk cId="0" sldId="264"/>
            <ac:picMk id="222" creationId="{00000000-0000-0000-0000-000000000000}"/>
          </ac:picMkLst>
        </pc:picChg>
      </pc:sldChg>
      <pc:sldChg chg="addSp modSp">
        <pc:chgData name="Young, Mai" userId="b81367ea-804f-4642-9920-743bb28aec72" providerId="ADAL" clId="{FEBEC503-9291-4F92-A327-196F02B11F02}" dt="2024-11-19T19:00:05.041" v="473" actId="1076"/>
        <pc:sldMkLst>
          <pc:docMk/>
          <pc:sldMk cId="0" sldId="267"/>
        </pc:sldMkLst>
        <pc:picChg chg="add mod">
          <ac:chgData name="Young, Mai" userId="b81367ea-804f-4642-9920-743bb28aec72" providerId="ADAL" clId="{FEBEC503-9291-4F92-A327-196F02B11F02}" dt="2024-11-19T19:00:05.041" v="473" actId="1076"/>
          <ac:picMkLst>
            <pc:docMk/>
            <pc:sldMk cId="0" sldId="267"/>
            <ac:picMk id="3" creationId="{5489556F-1132-D9DE-DB2F-A65FB983C313}"/>
          </ac:picMkLst>
        </pc:picChg>
        <pc:picChg chg="add mod">
          <ac:chgData name="Young, Mai" userId="b81367ea-804f-4642-9920-743bb28aec72" providerId="ADAL" clId="{FEBEC503-9291-4F92-A327-196F02B11F02}" dt="2024-11-19T19:00:01.114" v="471" actId="1076"/>
          <ac:picMkLst>
            <pc:docMk/>
            <pc:sldMk cId="0" sldId="267"/>
            <ac:picMk id="4098" creationId="{FFC7F3DF-EFCC-5658-ADBD-27C4444B0536}"/>
          </ac:picMkLst>
        </pc:picChg>
      </pc:sldChg>
      <pc:sldChg chg="addSp modSp mod">
        <pc:chgData name="Young, Mai" userId="b81367ea-804f-4642-9920-743bb28aec72" providerId="ADAL" clId="{FEBEC503-9291-4F92-A327-196F02B11F02}" dt="2024-11-19T19:59:31.357" v="536" actId="1076"/>
        <pc:sldMkLst>
          <pc:docMk/>
          <pc:sldMk cId="0" sldId="268"/>
        </pc:sldMkLst>
        <pc:spChg chg="mod">
          <ac:chgData name="Young, Mai" userId="b81367ea-804f-4642-9920-743bb28aec72" providerId="ADAL" clId="{FEBEC503-9291-4F92-A327-196F02B11F02}" dt="2024-11-19T19:59:22.782" v="535" actId="1076"/>
          <ac:spMkLst>
            <pc:docMk/>
            <pc:sldMk cId="0" sldId="268"/>
            <ac:spMk id="293" creationId="{00000000-0000-0000-0000-000000000000}"/>
          </ac:spMkLst>
        </pc:spChg>
        <pc:spChg chg="mod">
          <ac:chgData name="Young, Mai" userId="b81367ea-804f-4642-9920-743bb28aec72" providerId="ADAL" clId="{FEBEC503-9291-4F92-A327-196F02B11F02}" dt="2024-11-19T19:59:31.357" v="536" actId="1076"/>
          <ac:spMkLst>
            <pc:docMk/>
            <pc:sldMk cId="0" sldId="268"/>
            <ac:spMk id="298" creationId="{00000000-0000-0000-0000-000000000000}"/>
          </ac:spMkLst>
        </pc:spChg>
        <pc:picChg chg="add mod">
          <ac:chgData name="Young, Mai" userId="b81367ea-804f-4642-9920-743bb28aec72" providerId="ADAL" clId="{FEBEC503-9291-4F92-A327-196F02B11F02}" dt="2024-11-19T19:59:31.357" v="536" actId="1076"/>
          <ac:picMkLst>
            <pc:docMk/>
            <pc:sldMk cId="0" sldId="268"/>
            <ac:picMk id="5122" creationId="{0DAAEDB4-7A8A-FDFE-9B15-C72E2B526FF7}"/>
          </ac:picMkLst>
        </pc:picChg>
      </pc:sldChg>
      <pc:sldChg chg="addSp modSp">
        <pc:chgData name="Young, Mai" userId="b81367ea-804f-4642-9920-743bb28aec72" providerId="ADAL" clId="{FEBEC503-9291-4F92-A327-196F02B11F02}" dt="2024-11-19T19:59:48.770" v="546" actId="1035"/>
        <pc:sldMkLst>
          <pc:docMk/>
          <pc:sldMk cId="0" sldId="269"/>
        </pc:sldMkLst>
        <pc:spChg chg="mod">
          <ac:chgData name="Young, Mai" userId="b81367ea-804f-4642-9920-743bb28aec72" providerId="ADAL" clId="{FEBEC503-9291-4F92-A327-196F02B11F02}" dt="2024-11-19T19:59:48.770" v="546" actId="1035"/>
          <ac:spMkLst>
            <pc:docMk/>
            <pc:sldMk cId="0" sldId="269"/>
            <ac:spMk id="319" creationId="{00000000-0000-0000-0000-000000000000}"/>
          </ac:spMkLst>
        </pc:spChg>
        <pc:spChg chg="mod">
          <ac:chgData name="Young, Mai" userId="b81367ea-804f-4642-9920-743bb28aec72" providerId="ADAL" clId="{FEBEC503-9291-4F92-A327-196F02B11F02}" dt="2024-11-19T19:59:48.770" v="546" actId="1035"/>
          <ac:spMkLst>
            <pc:docMk/>
            <pc:sldMk cId="0" sldId="269"/>
            <ac:spMk id="321" creationId="{00000000-0000-0000-0000-000000000000}"/>
          </ac:spMkLst>
        </pc:spChg>
        <pc:spChg chg="mod">
          <ac:chgData name="Young, Mai" userId="b81367ea-804f-4642-9920-743bb28aec72" providerId="ADAL" clId="{FEBEC503-9291-4F92-A327-196F02B11F02}" dt="2024-11-19T19:59:48.770" v="546" actId="1035"/>
          <ac:spMkLst>
            <pc:docMk/>
            <pc:sldMk cId="0" sldId="269"/>
            <ac:spMk id="322" creationId="{00000000-0000-0000-0000-000000000000}"/>
          </ac:spMkLst>
        </pc:spChg>
        <pc:picChg chg="add mod">
          <ac:chgData name="Young, Mai" userId="b81367ea-804f-4642-9920-743bb28aec72" providerId="ADAL" clId="{FEBEC503-9291-4F92-A327-196F02B11F02}" dt="2024-11-19T19:59:48.770" v="546" actId="1035"/>
          <ac:picMkLst>
            <pc:docMk/>
            <pc:sldMk cId="0" sldId="269"/>
            <ac:picMk id="6146" creationId="{9FBFF6B1-77B8-EACD-69AB-32C988BA94CA}"/>
          </ac:picMkLst>
        </pc:picChg>
        <pc:picChg chg="mod">
          <ac:chgData name="Young, Mai" userId="b81367ea-804f-4642-9920-743bb28aec72" providerId="ADAL" clId="{FEBEC503-9291-4F92-A327-196F02B11F02}" dt="2024-11-19T19:59:38.030" v="537" actId="1076"/>
          <ac:picMkLst>
            <pc:docMk/>
            <pc:sldMk cId="0" sldId="269"/>
            <ac:picMk id="10246" creationId="{373C4305-4147-4437-B13E-D41EA7D9DE12}"/>
          </ac:picMkLst>
        </pc:picChg>
      </pc:sldChg>
      <pc:sldChg chg="addSp modSp mod">
        <pc:chgData name="Young, Mai" userId="b81367ea-804f-4642-9920-743bb28aec72" providerId="ADAL" clId="{FEBEC503-9291-4F92-A327-196F02B11F02}" dt="2024-11-19T19:03:41.968" v="481" actId="1076"/>
        <pc:sldMkLst>
          <pc:docMk/>
          <pc:sldMk cId="0" sldId="273"/>
        </pc:sldMkLst>
        <pc:spChg chg="mod">
          <ac:chgData name="Young, Mai" userId="b81367ea-804f-4642-9920-743bb28aec72" providerId="ADAL" clId="{FEBEC503-9291-4F92-A327-196F02B11F02}" dt="2024-11-19T17:07:44.631" v="460" actId="1035"/>
          <ac:spMkLst>
            <pc:docMk/>
            <pc:sldMk cId="0" sldId="273"/>
            <ac:spMk id="452" creationId="{00000000-0000-0000-0000-000000000000}"/>
          </ac:spMkLst>
        </pc:spChg>
        <pc:picChg chg="add mod">
          <ac:chgData name="Young, Mai" userId="b81367ea-804f-4642-9920-743bb28aec72" providerId="ADAL" clId="{FEBEC503-9291-4F92-A327-196F02B11F02}" dt="2024-11-19T19:03:41.968" v="481" actId="1076"/>
          <ac:picMkLst>
            <pc:docMk/>
            <pc:sldMk cId="0" sldId="273"/>
            <ac:picMk id="8194" creationId="{CBD942E5-3C2F-214B-CAF4-F9A58352E84C}"/>
          </ac:picMkLst>
        </pc:picChg>
      </pc:sldChg>
      <pc:sldChg chg="modSp">
        <pc:chgData name="Young, Mai" userId="b81367ea-804f-4642-9920-743bb28aec72" providerId="ADAL" clId="{FEBEC503-9291-4F92-A327-196F02B11F02}" dt="2024-11-19T20:03:09.916" v="628" actId="1035"/>
        <pc:sldMkLst>
          <pc:docMk/>
          <pc:sldMk cId="0" sldId="275"/>
        </pc:sldMkLst>
        <pc:spChg chg="mod">
          <ac:chgData name="Young, Mai" userId="b81367ea-804f-4642-9920-743bb28aec72" providerId="ADAL" clId="{FEBEC503-9291-4F92-A327-196F02B11F02}" dt="2024-11-19T20:03:09.916" v="628" actId="1035"/>
          <ac:spMkLst>
            <pc:docMk/>
            <pc:sldMk cId="0" sldId="275"/>
            <ac:spMk id="491" creationId="{00000000-0000-0000-0000-000000000000}"/>
          </ac:spMkLst>
        </pc:spChg>
        <pc:picChg chg="mod">
          <ac:chgData name="Young, Mai" userId="b81367ea-804f-4642-9920-743bb28aec72" providerId="ADAL" clId="{FEBEC503-9291-4F92-A327-196F02B11F02}" dt="2024-11-19T20:03:09.916" v="628" actId="1035"/>
          <ac:picMkLst>
            <pc:docMk/>
            <pc:sldMk cId="0" sldId="275"/>
            <ac:picMk id="16387" creationId="{9B4DE72F-ADC9-4ACC-B699-516357302384}"/>
          </ac:picMkLst>
        </pc:picChg>
      </pc:sldChg>
      <pc:sldChg chg="addSp delSp modSp mod">
        <pc:chgData name="Young, Mai" userId="b81367ea-804f-4642-9920-743bb28aec72" providerId="ADAL" clId="{FEBEC503-9291-4F92-A327-196F02B11F02}" dt="2024-11-19T17:07:33.769" v="455" actId="1038"/>
        <pc:sldMkLst>
          <pc:docMk/>
          <pc:sldMk cId="0" sldId="277"/>
        </pc:sldMkLst>
        <pc:spChg chg="mod">
          <ac:chgData name="Young, Mai" userId="b81367ea-804f-4642-9920-743bb28aec72" providerId="ADAL" clId="{FEBEC503-9291-4F92-A327-196F02B11F02}" dt="2024-11-19T16:56:57.967" v="187" actId="1076"/>
          <ac:spMkLst>
            <pc:docMk/>
            <pc:sldMk cId="0" sldId="277"/>
            <ac:spMk id="525" creationId="{00000000-0000-0000-0000-000000000000}"/>
          </ac:spMkLst>
        </pc:spChg>
        <pc:spChg chg="mod">
          <ac:chgData name="Young, Mai" userId="b81367ea-804f-4642-9920-743bb28aec72" providerId="ADAL" clId="{FEBEC503-9291-4F92-A327-196F02B11F02}" dt="2024-11-19T17:07:33.769" v="455" actId="1038"/>
          <ac:spMkLst>
            <pc:docMk/>
            <pc:sldMk cId="0" sldId="277"/>
            <ac:spMk id="528" creationId="{00000000-0000-0000-0000-000000000000}"/>
          </ac:spMkLst>
        </pc:spChg>
        <pc:spChg chg="mod">
          <ac:chgData name="Young, Mai" userId="b81367ea-804f-4642-9920-743bb28aec72" providerId="ADAL" clId="{FEBEC503-9291-4F92-A327-196F02B11F02}" dt="2024-11-19T16:57:10.972" v="194" actId="1038"/>
          <ac:spMkLst>
            <pc:docMk/>
            <pc:sldMk cId="0" sldId="277"/>
            <ac:spMk id="529" creationId="{00000000-0000-0000-0000-000000000000}"/>
          </ac:spMkLst>
        </pc:spChg>
        <pc:picChg chg="mod ord">
          <ac:chgData name="Young, Mai" userId="b81367ea-804f-4642-9920-743bb28aec72" providerId="ADAL" clId="{FEBEC503-9291-4F92-A327-196F02B11F02}" dt="2024-11-19T16:56:57.644" v="185" actId="167"/>
          <ac:picMkLst>
            <pc:docMk/>
            <pc:sldMk cId="0" sldId="277"/>
            <ac:picMk id="2" creationId="{E8566C4C-4524-F1E0-6360-C0E26E2899F4}"/>
          </ac:picMkLst>
        </pc:picChg>
        <pc:picChg chg="add del">
          <ac:chgData name="Young, Mai" userId="b81367ea-804f-4642-9920-743bb28aec72" providerId="ADAL" clId="{FEBEC503-9291-4F92-A327-196F02B11F02}" dt="2024-11-19T16:56:55.879" v="174" actId="478"/>
          <ac:picMkLst>
            <pc:docMk/>
            <pc:sldMk cId="0" sldId="277"/>
            <ac:picMk id="3" creationId="{06319618-964E-FE38-6E63-CFFBAB7F03A3}"/>
          </ac:picMkLst>
        </pc:picChg>
        <pc:picChg chg="mod">
          <ac:chgData name="Young, Mai" userId="b81367ea-804f-4642-9920-743bb28aec72" providerId="ADAL" clId="{FEBEC503-9291-4F92-A327-196F02B11F02}" dt="2024-11-19T16:56:57.488" v="184" actId="14861"/>
          <ac:picMkLst>
            <pc:docMk/>
            <pc:sldMk cId="0" sldId="277"/>
            <ac:picMk id="4" creationId="{95403A8B-8F9F-7594-BF32-888C5CE2167F}"/>
          </ac:picMkLst>
        </pc:picChg>
        <pc:picChg chg="add del">
          <ac:chgData name="Young, Mai" userId="b81367ea-804f-4642-9920-743bb28aec72" providerId="ADAL" clId="{FEBEC503-9291-4F92-A327-196F02B11F02}" dt="2024-11-19T16:56:56.055" v="175" actId="478"/>
          <ac:picMkLst>
            <pc:docMk/>
            <pc:sldMk cId="0" sldId="277"/>
            <ac:picMk id="531" creationId="{00000000-0000-0000-0000-000000000000}"/>
          </ac:picMkLst>
        </pc:picChg>
        <pc:cxnChg chg="add del">
          <ac:chgData name="Young, Mai" userId="b81367ea-804f-4642-9920-743bb28aec72" providerId="ADAL" clId="{FEBEC503-9291-4F92-A327-196F02B11F02}" dt="2024-11-19T16:56:56.216" v="176" actId="478"/>
          <ac:cxnSpMkLst>
            <pc:docMk/>
            <pc:sldMk cId="0" sldId="277"/>
            <ac:cxnSpMk id="530" creationId="{00000000-0000-0000-0000-000000000000}"/>
          </ac:cxnSpMkLst>
        </pc:cxnChg>
      </pc:sldChg>
      <pc:sldChg chg="addSp delSp modSp mod">
        <pc:chgData name="Young, Mai" userId="b81367ea-804f-4642-9920-743bb28aec72" providerId="ADAL" clId="{FEBEC503-9291-4F92-A327-196F02B11F02}" dt="2024-11-19T19:57:59.594" v="530" actId="1036"/>
        <pc:sldMkLst>
          <pc:docMk/>
          <pc:sldMk cId="0" sldId="279"/>
        </pc:sldMkLst>
        <pc:spChg chg="mod">
          <ac:chgData name="Young, Mai" userId="b81367ea-804f-4642-9920-743bb28aec72" providerId="ADAL" clId="{FEBEC503-9291-4F92-A327-196F02B11F02}" dt="2024-11-19T19:57:43.115" v="513" actId="1036"/>
          <ac:spMkLst>
            <pc:docMk/>
            <pc:sldMk cId="0" sldId="279"/>
            <ac:spMk id="571" creationId="{00000000-0000-0000-0000-000000000000}"/>
          </ac:spMkLst>
        </pc:spChg>
        <pc:spChg chg="mod">
          <ac:chgData name="Young, Mai" userId="b81367ea-804f-4642-9920-743bb28aec72" providerId="ADAL" clId="{FEBEC503-9291-4F92-A327-196F02B11F02}" dt="2024-11-19T19:57:43.115" v="513" actId="1036"/>
          <ac:spMkLst>
            <pc:docMk/>
            <pc:sldMk cId="0" sldId="279"/>
            <ac:spMk id="573" creationId="{00000000-0000-0000-0000-000000000000}"/>
          </ac:spMkLst>
        </pc:spChg>
        <pc:spChg chg="mod">
          <ac:chgData name="Young, Mai" userId="b81367ea-804f-4642-9920-743bb28aec72" providerId="ADAL" clId="{FEBEC503-9291-4F92-A327-196F02B11F02}" dt="2024-11-19T19:57:59.594" v="530" actId="1036"/>
          <ac:spMkLst>
            <pc:docMk/>
            <pc:sldMk cId="0" sldId="279"/>
            <ac:spMk id="578" creationId="{00000000-0000-0000-0000-000000000000}"/>
          </ac:spMkLst>
        </pc:spChg>
        <pc:spChg chg="mod ord">
          <ac:chgData name="Young, Mai" userId="b81367ea-804f-4642-9920-743bb28aec72" providerId="ADAL" clId="{FEBEC503-9291-4F92-A327-196F02B11F02}" dt="2024-11-19T19:57:59.594" v="530" actId="1036"/>
          <ac:spMkLst>
            <pc:docMk/>
            <pc:sldMk cId="0" sldId="279"/>
            <ac:spMk id="580" creationId="{00000000-0000-0000-0000-000000000000}"/>
          </ac:spMkLst>
        </pc:spChg>
        <pc:picChg chg="mod ord modCrop">
          <ac:chgData name="Young, Mai" userId="b81367ea-804f-4642-9920-743bb28aec72" providerId="ADAL" clId="{FEBEC503-9291-4F92-A327-196F02B11F02}" dt="2024-11-19T19:57:59.594" v="530" actId="1036"/>
          <ac:picMkLst>
            <pc:docMk/>
            <pc:sldMk cId="0" sldId="279"/>
            <ac:picMk id="2" creationId="{C0B06D12-69EC-5346-2CC4-EAC515AAC791}"/>
          </ac:picMkLst>
        </pc:picChg>
        <pc:picChg chg="del">
          <ac:chgData name="Young, Mai" userId="b81367ea-804f-4642-9920-743bb28aec72" providerId="ADAL" clId="{FEBEC503-9291-4F92-A327-196F02B11F02}" dt="2024-11-19T16:58:12.252" v="195" actId="478"/>
          <ac:picMkLst>
            <pc:docMk/>
            <pc:sldMk cId="0" sldId="279"/>
            <ac:picMk id="3" creationId="{70EE9693-33B0-33D5-7DA9-446DE08FD5E1}"/>
          </ac:picMkLst>
        </pc:picChg>
        <pc:picChg chg="mod">
          <ac:chgData name="Young, Mai" userId="b81367ea-804f-4642-9920-743bb28aec72" providerId="ADAL" clId="{FEBEC503-9291-4F92-A327-196F02B11F02}" dt="2024-11-19T19:57:43.115" v="513" actId="1036"/>
          <ac:picMkLst>
            <pc:docMk/>
            <pc:sldMk cId="0" sldId="279"/>
            <ac:picMk id="4" creationId="{B7C0658E-D3B4-8CBC-7363-55363B10C515}"/>
          </ac:picMkLst>
        </pc:picChg>
        <pc:picChg chg="add mod">
          <ac:chgData name="Young, Mai" userId="b81367ea-804f-4642-9920-743bb28aec72" providerId="ADAL" clId="{FEBEC503-9291-4F92-A327-196F02B11F02}" dt="2024-11-19T19:57:59.594" v="530" actId="1036"/>
          <ac:picMkLst>
            <pc:docMk/>
            <pc:sldMk cId="0" sldId="279"/>
            <ac:picMk id="5" creationId="{5BCB6E5C-1885-7460-688A-3438F65DA656}"/>
          </ac:picMkLst>
        </pc:picChg>
        <pc:picChg chg="mod">
          <ac:chgData name="Young, Mai" userId="b81367ea-804f-4642-9920-743bb28aec72" providerId="ADAL" clId="{FEBEC503-9291-4F92-A327-196F02B11F02}" dt="2024-11-19T19:57:43.115" v="513" actId="1036"/>
          <ac:picMkLst>
            <pc:docMk/>
            <pc:sldMk cId="0" sldId="279"/>
            <ac:picMk id="8" creationId="{0CED316D-0744-A4B4-FCBD-C4346B85297A}"/>
          </ac:picMkLst>
        </pc:picChg>
        <pc:picChg chg="mod">
          <ac:chgData name="Young, Mai" userId="b81367ea-804f-4642-9920-743bb28aec72" providerId="ADAL" clId="{FEBEC503-9291-4F92-A327-196F02B11F02}" dt="2024-11-19T19:57:59.594" v="530" actId="1036"/>
          <ac:picMkLst>
            <pc:docMk/>
            <pc:sldMk cId="0" sldId="279"/>
            <ac:picMk id="558" creationId="{00000000-0000-0000-0000-000000000000}"/>
          </ac:picMkLst>
        </pc:picChg>
        <pc:picChg chg="del">
          <ac:chgData name="Young, Mai" userId="b81367ea-804f-4642-9920-743bb28aec72" providerId="ADAL" clId="{FEBEC503-9291-4F92-A327-196F02B11F02}" dt="2024-11-19T16:58:14.658" v="196" actId="478"/>
          <ac:picMkLst>
            <pc:docMk/>
            <pc:sldMk cId="0" sldId="279"/>
            <ac:picMk id="579" creationId="{00000000-0000-0000-0000-000000000000}"/>
          </ac:picMkLst>
        </pc:picChg>
        <pc:cxnChg chg="del">
          <ac:chgData name="Young, Mai" userId="b81367ea-804f-4642-9920-743bb28aec72" providerId="ADAL" clId="{FEBEC503-9291-4F92-A327-196F02B11F02}" dt="2024-11-19T16:58:15.564" v="197" actId="478"/>
          <ac:cxnSpMkLst>
            <pc:docMk/>
            <pc:sldMk cId="0" sldId="279"/>
            <ac:cxnSpMk id="570" creationId="{00000000-0000-0000-0000-000000000000}"/>
          </ac:cxnSpMkLst>
        </pc:cxnChg>
      </pc:sldChg>
      <pc:sldChg chg="addSp delSp modSp mod">
        <pc:chgData name="Young, Mai" userId="b81367ea-804f-4642-9920-743bb28aec72" providerId="ADAL" clId="{FEBEC503-9291-4F92-A327-196F02B11F02}" dt="2024-11-19T17:07:09.740" v="438" actId="478"/>
        <pc:sldMkLst>
          <pc:docMk/>
          <pc:sldMk cId="0" sldId="280"/>
        </pc:sldMkLst>
        <pc:spChg chg="add mod">
          <ac:chgData name="Young, Mai" userId="b81367ea-804f-4642-9920-743bb28aec72" providerId="ADAL" clId="{FEBEC503-9291-4F92-A327-196F02B11F02}" dt="2024-11-19T17:06:53.435" v="436" actId="1582"/>
          <ac:spMkLst>
            <pc:docMk/>
            <pc:sldMk cId="0" sldId="280"/>
            <ac:spMk id="5" creationId="{AFD6349C-5C74-4952-0387-463C6D4FB440}"/>
          </ac:spMkLst>
        </pc:spChg>
        <pc:spChg chg="del">
          <ac:chgData name="Young, Mai" userId="b81367ea-804f-4642-9920-743bb28aec72" providerId="ADAL" clId="{FEBEC503-9291-4F92-A327-196F02B11F02}" dt="2024-11-19T17:06:04.915" v="423" actId="478"/>
          <ac:spMkLst>
            <pc:docMk/>
            <pc:sldMk cId="0" sldId="280"/>
            <ac:spMk id="594" creationId="{00000000-0000-0000-0000-000000000000}"/>
          </ac:spMkLst>
        </pc:spChg>
        <pc:spChg chg="mod ord">
          <ac:chgData name="Young, Mai" userId="b81367ea-804f-4642-9920-743bb28aec72" providerId="ADAL" clId="{FEBEC503-9291-4F92-A327-196F02B11F02}" dt="2024-11-19T17:05:18.875" v="415" actId="1037"/>
          <ac:spMkLst>
            <pc:docMk/>
            <pc:sldMk cId="0" sldId="280"/>
            <ac:spMk id="601" creationId="{00000000-0000-0000-0000-000000000000}"/>
          </ac:spMkLst>
        </pc:spChg>
        <pc:spChg chg="mod ord">
          <ac:chgData name="Young, Mai" userId="b81367ea-804f-4642-9920-743bb28aec72" providerId="ADAL" clId="{FEBEC503-9291-4F92-A327-196F02B11F02}" dt="2024-11-19T17:07:01.837" v="437" actId="108"/>
          <ac:spMkLst>
            <pc:docMk/>
            <pc:sldMk cId="0" sldId="280"/>
            <ac:spMk id="602" creationId="{00000000-0000-0000-0000-000000000000}"/>
          </ac:spMkLst>
        </pc:spChg>
        <pc:picChg chg="mod modCrop">
          <ac:chgData name="Young, Mai" userId="b81367ea-804f-4642-9920-743bb28aec72" providerId="ADAL" clId="{FEBEC503-9291-4F92-A327-196F02B11F02}" dt="2024-11-19T17:04:53.893" v="403" actId="1038"/>
          <ac:picMkLst>
            <pc:docMk/>
            <pc:sldMk cId="0" sldId="280"/>
            <ac:picMk id="2" creationId="{E83E726D-5A5A-9582-D8F2-F9C1697E5DA3}"/>
          </ac:picMkLst>
        </pc:picChg>
        <pc:picChg chg="mod ord">
          <ac:chgData name="Young, Mai" userId="b81367ea-804f-4642-9920-743bb28aec72" providerId="ADAL" clId="{FEBEC503-9291-4F92-A327-196F02B11F02}" dt="2024-11-19T17:04:53.893" v="403" actId="1038"/>
          <ac:picMkLst>
            <pc:docMk/>
            <pc:sldMk cId="0" sldId="280"/>
            <ac:picMk id="3" creationId="{593D5DA3-6EF0-5608-EA83-3EA2BD3E73DC}"/>
          </ac:picMkLst>
        </pc:picChg>
        <pc:picChg chg="mod ord">
          <ac:chgData name="Young, Mai" userId="b81367ea-804f-4642-9920-743bb28aec72" providerId="ADAL" clId="{FEBEC503-9291-4F92-A327-196F02B11F02}" dt="2024-11-19T17:04:58.966" v="404" actId="1076"/>
          <ac:picMkLst>
            <pc:docMk/>
            <pc:sldMk cId="0" sldId="280"/>
            <ac:picMk id="4" creationId="{03F59927-8093-F033-4CA9-37DF6158F977}"/>
          </ac:picMkLst>
        </pc:picChg>
        <pc:picChg chg="del">
          <ac:chgData name="Young, Mai" userId="b81367ea-804f-4642-9920-743bb28aec72" providerId="ADAL" clId="{FEBEC503-9291-4F92-A327-196F02B11F02}" dt="2024-11-19T17:02:29.249" v="272" actId="478"/>
          <ac:picMkLst>
            <pc:docMk/>
            <pc:sldMk cId="0" sldId="280"/>
            <ac:picMk id="585" creationId="{00000000-0000-0000-0000-000000000000}"/>
          </ac:picMkLst>
        </pc:picChg>
        <pc:picChg chg="del">
          <ac:chgData name="Young, Mai" userId="b81367ea-804f-4642-9920-743bb28aec72" providerId="ADAL" clId="{FEBEC503-9291-4F92-A327-196F02B11F02}" dt="2024-11-19T17:02:43.947" v="276" actId="478"/>
          <ac:picMkLst>
            <pc:docMk/>
            <pc:sldMk cId="0" sldId="280"/>
            <ac:picMk id="586" creationId="{00000000-0000-0000-0000-000000000000}"/>
          </ac:picMkLst>
        </pc:picChg>
        <pc:picChg chg="del">
          <ac:chgData name="Young, Mai" userId="b81367ea-804f-4642-9920-743bb28aec72" providerId="ADAL" clId="{FEBEC503-9291-4F92-A327-196F02B11F02}" dt="2024-11-19T17:02:28.827" v="271" actId="478"/>
          <ac:picMkLst>
            <pc:docMk/>
            <pc:sldMk cId="0" sldId="280"/>
            <ac:picMk id="597" creationId="{00000000-0000-0000-0000-000000000000}"/>
          </ac:picMkLst>
        </pc:picChg>
        <pc:picChg chg="del">
          <ac:chgData name="Young, Mai" userId="b81367ea-804f-4642-9920-743bb28aec72" providerId="ADAL" clId="{FEBEC503-9291-4F92-A327-196F02B11F02}" dt="2024-11-19T17:02:43.364" v="275" actId="478"/>
          <ac:picMkLst>
            <pc:docMk/>
            <pc:sldMk cId="0" sldId="280"/>
            <ac:picMk id="598" creationId="{00000000-0000-0000-0000-000000000000}"/>
          </ac:picMkLst>
        </pc:picChg>
        <pc:picChg chg="del">
          <ac:chgData name="Young, Mai" userId="b81367ea-804f-4642-9920-743bb28aec72" providerId="ADAL" clId="{FEBEC503-9291-4F92-A327-196F02B11F02}" dt="2024-11-19T17:02:30.999" v="274" actId="478"/>
          <ac:picMkLst>
            <pc:docMk/>
            <pc:sldMk cId="0" sldId="280"/>
            <ac:picMk id="599" creationId="{00000000-0000-0000-0000-000000000000}"/>
          </ac:picMkLst>
        </pc:picChg>
        <pc:picChg chg="del">
          <ac:chgData name="Young, Mai" userId="b81367ea-804f-4642-9920-743bb28aec72" providerId="ADAL" clId="{FEBEC503-9291-4F92-A327-196F02B11F02}" dt="2024-11-19T17:02:30.326" v="273" actId="478"/>
          <ac:picMkLst>
            <pc:docMk/>
            <pc:sldMk cId="0" sldId="280"/>
            <ac:picMk id="600" creationId="{00000000-0000-0000-0000-000000000000}"/>
          </ac:picMkLst>
        </pc:picChg>
        <pc:picChg chg="del">
          <ac:chgData name="Young, Mai" userId="b81367ea-804f-4642-9920-743bb28aec72" providerId="ADAL" clId="{FEBEC503-9291-4F92-A327-196F02B11F02}" dt="2024-11-19T17:02:44.969" v="277" actId="478"/>
          <ac:picMkLst>
            <pc:docMk/>
            <pc:sldMk cId="0" sldId="280"/>
            <ac:picMk id="603" creationId="{00000000-0000-0000-0000-000000000000}"/>
          </ac:picMkLst>
        </pc:picChg>
        <pc:picChg chg="del">
          <ac:chgData name="Young, Mai" userId="b81367ea-804f-4642-9920-743bb28aec72" providerId="ADAL" clId="{FEBEC503-9291-4F92-A327-196F02B11F02}" dt="2024-11-19T17:07:09.740" v="438" actId="478"/>
          <ac:picMkLst>
            <pc:docMk/>
            <pc:sldMk cId="0" sldId="280"/>
            <ac:picMk id="604" creationId="{00000000-0000-0000-0000-000000000000}"/>
          </ac:picMkLst>
        </pc:picChg>
      </pc:sldChg>
      <pc:sldChg chg="addSp delSp modSp mod">
        <pc:chgData name="Young, Mai" userId="b81367ea-804f-4642-9920-743bb28aec72" providerId="ADAL" clId="{FEBEC503-9291-4F92-A327-196F02B11F02}" dt="2024-11-19T20:04:44.926" v="671" actId="1037"/>
        <pc:sldMkLst>
          <pc:docMk/>
          <pc:sldMk cId="0" sldId="283"/>
        </pc:sldMkLst>
        <pc:spChg chg="add del">
          <ac:chgData name="Young, Mai" userId="b81367ea-804f-4642-9920-743bb28aec72" providerId="ADAL" clId="{FEBEC503-9291-4F92-A327-196F02B11F02}" dt="2024-11-19T19:58:21.141" v="532" actId="478"/>
          <ac:spMkLst>
            <pc:docMk/>
            <pc:sldMk cId="0" sldId="283"/>
            <ac:spMk id="3" creationId="{9AFC8EC3-EDCC-C096-339A-0BEDA8DB35B5}"/>
          </ac:spMkLst>
        </pc:spChg>
        <pc:spChg chg="mod">
          <ac:chgData name="Young, Mai" userId="b81367ea-804f-4642-9920-743bb28aec72" providerId="ADAL" clId="{FEBEC503-9291-4F92-A327-196F02B11F02}" dt="2024-11-19T20:04:44.926" v="671" actId="1037"/>
          <ac:spMkLst>
            <pc:docMk/>
            <pc:sldMk cId="0" sldId="283"/>
            <ac:spMk id="7" creationId="{4397207F-1035-3BE2-C545-31D78096DE94}"/>
          </ac:spMkLst>
        </pc:spChg>
        <pc:spChg chg="mod">
          <ac:chgData name="Young, Mai" userId="b81367ea-804f-4642-9920-743bb28aec72" providerId="ADAL" clId="{FEBEC503-9291-4F92-A327-196F02B11F02}" dt="2024-11-19T20:04:25.721" v="664" actId="1035"/>
          <ac:spMkLst>
            <pc:docMk/>
            <pc:sldMk cId="0" sldId="283"/>
            <ac:spMk id="14" creationId="{701F118C-7E30-415C-8404-0BA34B41767F}"/>
          </ac:spMkLst>
        </pc:spChg>
        <pc:spChg chg="mod">
          <ac:chgData name="Young, Mai" userId="b81367ea-804f-4642-9920-743bb28aec72" providerId="ADAL" clId="{FEBEC503-9291-4F92-A327-196F02B11F02}" dt="2024-11-19T20:04:17.725" v="642" actId="1037"/>
          <ac:spMkLst>
            <pc:docMk/>
            <pc:sldMk cId="0" sldId="283"/>
            <ac:spMk id="667" creationId="{00000000-0000-0000-0000-000000000000}"/>
          </ac:spMkLst>
        </pc:spChg>
        <pc:picChg chg="add mod">
          <ac:chgData name="Young, Mai" userId="b81367ea-804f-4642-9920-743bb28aec72" providerId="ADAL" clId="{FEBEC503-9291-4F92-A327-196F02B11F02}" dt="2024-11-19T20:04:11.214" v="637" actId="167"/>
          <ac:picMkLst>
            <pc:docMk/>
            <pc:sldMk cId="0" sldId="283"/>
            <ac:picMk id="9218" creationId="{1483CF91-6C8F-5168-1B66-43988C67F517}"/>
          </ac:picMkLst>
        </pc:picChg>
        <pc:picChg chg="del">
          <ac:chgData name="Young, Mai" userId="b81367ea-804f-4642-9920-743bb28aec72" providerId="ADAL" clId="{FEBEC503-9291-4F92-A327-196F02B11F02}" dt="2024-11-19T20:03:49.499" v="633" actId="478"/>
          <ac:picMkLst>
            <pc:docMk/>
            <pc:sldMk cId="0" sldId="283"/>
            <ac:picMk id="18435" creationId="{DD133C0F-9735-4307-A21E-6A14E697D9D1}"/>
          </ac:picMkLst>
        </pc:picChg>
      </pc:sldChg>
      <pc:sldChg chg="modSp mod">
        <pc:chgData name="Young, Mai" userId="b81367ea-804f-4642-9920-743bb28aec72" providerId="ADAL" clId="{FEBEC503-9291-4F92-A327-196F02B11F02}" dt="2024-11-19T16:54:30.866" v="137" actId="1038"/>
        <pc:sldMkLst>
          <pc:docMk/>
          <pc:sldMk cId="1436535247" sldId="288"/>
        </pc:sldMkLst>
        <pc:spChg chg="mod">
          <ac:chgData name="Young, Mai" userId="b81367ea-804f-4642-9920-743bb28aec72" providerId="ADAL" clId="{FEBEC503-9291-4F92-A327-196F02B11F02}" dt="2024-11-19T16:54:30.866" v="137" actId="1038"/>
          <ac:spMkLst>
            <pc:docMk/>
            <pc:sldMk cId="1436535247" sldId="288"/>
            <ac:spMk id="24" creationId="{CF7950CC-5737-4E9A-ABB7-2BE56B88A1CF}"/>
          </ac:spMkLst>
        </pc:spChg>
      </pc:sldChg>
      <pc:sldChg chg="addSp delSp modSp mod">
        <pc:chgData name="Young, Mai" userId="b81367ea-804f-4642-9920-743bb28aec72" providerId="ADAL" clId="{FEBEC503-9291-4F92-A327-196F02B11F02}" dt="2024-11-19T20:02:28.311" v="612" actId="1037"/>
        <pc:sldMkLst>
          <pc:docMk/>
          <pc:sldMk cId="194423257" sldId="291"/>
        </pc:sldMkLst>
        <pc:spChg chg="mod">
          <ac:chgData name="Young, Mai" userId="b81367ea-804f-4642-9920-743bb28aec72" providerId="ADAL" clId="{FEBEC503-9291-4F92-A327-196F02B11F02}" dt="2024-11-19T20:02:11.468" v="595" actId="1035"/>
          <ac:spMkLst>
            <pc:docMk/>
            <pc:sldMk cId="194423257" sldId="291"/>
            <ac:spMk id="20" creationId="{75BD7FEF-6159-4908-A089-13E98D794C14}"/>
          </ac:spMkLst>
        </pc:spChg>
        <pc:spChg chg="mod">
          <ac:chgData name="Young, Mai" userId="b81367ea-804f-4642-9920-743bb28aec72" providerId="ADAL" clId="{FEBEC503-9291-4F92-A327-196F02B11F02}" dt="2024-11-19T20:00:25.570" v="548" actId="1035"/>
          <ac:spMkLst>
            <pc:docMk/>
            <pc:sldMk cId="194423257" sldId="291"/>
            <ac:spMk id="28" creationId="{31AA04F1-91B1-4027-8A30-9FCD1ECE8137}"/>
          </ac:spMkLst>
        </pc:spChg>
        <pc:spChg chg="mod">
          <ac:chgData name="Young, Mai" userId="b81367ea-804f-4642-9920-743bb28aec72" providerId="ADAL" clId="{FEBEC503-9291-4F92-A327-196F02B11F02}" dt="2024-11-19T20:00:25.570" v="548" actId="1035"/>
          <ac:spMkLst>
            <pc:docMk/>
            <pc:sldMk cId="194423257" sldId="291"/>
            <ac:spMk id="42" creationId="{FA0211A3-90C2-4824-BA46-38B0310D58AB}"/>
          </ac:spMkLst>
        </pc:spChg>
        <pc:spChg chg="mod">
          <ac:chgData name="Young, Mai" userId="b81367ea-804f-4642-9920-743bb28aec72" providerId="ADAL" clId="{FEBEC503-9291-4F92-A327-196F02B11F02}" dt="2024-11-19T20:02:19.741" v="599" actId="1035"/>
          <ac:spMkLst>
            <pc:docMk/>
            <pc:sldMk cId="194423257" sldId="291"/>
            <ac:spMk id="61" creationId="{A6686D8A-55C5-42B2-8227-7632BF276AA4}"/>
          </ac:spMkLst>
        </pc:spChg>
        <pc:spChg chg="mod">
          <ac:chgData name="Young, Mai" userId="b81367ea-804f-4642-9920-743bb28aec72" providerId="ADAL" clId="{FEBEC503-9291-4F92-A327-196F02B11F02}" dt="2024-11-19T20:02:28.311" v="612" actId="1037"/>
          <ac:spMkLst>
            <pc:docMk/>
            <pc:sldMk cId="194423257" sldId="291"/>
            <ac:spMk id="62" creationId="{B600E8D6-0811-4BA3-A727-3834B95A25EB}"/>
          </ac:spMkLst>
        </pc:spChg>
        <pc:spChg chg="mod">
          <ac:chgData name="Young, Mai" userId="b81367ea-804f-4642-9920-743bb28aec72" providerId="ADAL" clId="{FEBEC503-9291-4F92-A327-196F02B11F02}" dt="2024-11-19T20:02:05.972" v="582" actId="1038"/>
          <ac:spMkLst>
            <pc:docMk/>
            <pc:sldMk cId="194423257" sldId="291"/>
            <ac:spMk id="64" creationId="{D7E36F1F-AB55-49E9-BF81-60579654300F}"/>
          </ac:spMkLst>
        </pc:spChg>
        <pc:picChg chg="mod">
          <ac:chgData name="Young, Mai" userId="b81367ea-804f-4642-9920-743bb28aec72" providerId="ADAL" clId="{FEBEC503-9291-4F92-A327-196F02B11F02}" dt="2024-11-19T20:01:22.593" v="568" actId="1035"/>
          <ac:picMkLst>
            <pc:docMk/>
            <pc:sldMk cId="194423257" sldId="291"/>
            <ac:picMk id="2" creationId="{8FCACB89-2247-A0D8-E85A-39A8CB344E66}"/>
          </ac:picMkLst>
        </pc:picChg>
        <pc:picChg chg="mod">
          <ac:chgData name="Young, Mai" userId="b81367ea-804f-4642-9920-743bb28aec72" providerId="ADAL" clId="{FEBEC503-9291-4F92-A327-196F02B11F02}" dt="2024-11-19T20:01:35.405" v="570" actId="1076"/>
          <ac:picMkLst>
            <pc:docMk/>
            <pc:sldMk cId="194423257" sldId="291"/>
            <ac:picMk id="3" creationId="{6D713DCE-5663-81D0-C46C-EA3A4C6A246C}"/>
          </ac:picMkLst>
        </pc:picChg>
        <pc:picChg chg="add mod">
          <ac:chgData name="Young, Mai" userId="b81367ea-804f-4642-9920-743bb28aec72" providerId="ADAL" clId="{FEBEC503-9291-4F92-A327-196F02B11F02}" dt="2024-11-19T20:00:25.570" v="548" actId="1035"/>
          <ac:picMkLst>
            <pc:docMk/>
            <pc:sldMk cId="194423257" sldId="291"/>
            <ac:picMk id="7" creationId="{FE0648E9-F609-4D59-1341-31C1CDFE650A}"/>
          </ac:picMkLst>
        </pc:picChg>
        <pc:picChg chg="add del mod">
          <ac:chgData name="Young, Mai" userId="b81367ea-804f-4642-9920-743bb28aec72" providerId="ADAL" clId="{FEBEC503-9291-4F92-A327-196F02B11F02}" dt="2024-11-19T19:03:14.796" v="478" actId="478"/>
          <ac:picMkLst>
            <pc:docMk/>
            <pc:sldMk cId="194423257" sldId="291"/>
            <ac:picMk id="1026" creationId="{C53439EA-7857-C7DA-6DC6-8BC765709CD2}"/>
          </ac:picMkLst>
        </pc:picChg>
      </pc:sldChg>
      <pc:sldChg chg="addSp modSp mod">
        <pc:chgData name="Young, Mai" userId="b81367ea-804f-4642-9920-743bb28aec72" providerId="ADAL" clId="{FEBEC503-9291-4F92-A327-196F02B11F02}" dt="2024-11-19T20:02:39.612" v="622" actId="1037"/>
        <pc:sldMkLst>
          <pc:docMk/>
          <pc:sldMk cId="2528299061" sldId="292"/>
        </pc:sldMkLst>
        <pc:spChg chg="mod">
          <ac:chgData name="Young, Mai" userId="b81367ea-804f-4642-9920-743bb28aec72" providerId="ADAL" clId="{FEBEC503-9291-4F92-A327-196F02B11F02}" dt="2024-11-19T20:02:39.612" v="622" actId="1037"/>
          <ac:spMkLst>
            <pc:docMk/>
            <pc:sldMk cId="2528299061" sldId="292"/>
            <ac:spMk id="28" creationId="{31AA04F1-91B1-4027-8A30-9FCD1ECE8137}"/>
          </ac:spMkLst>
        </pc:spChg>
        <pc:picChg chg="add mod">
          <ac:chgData name="Young, Mai" userId="b81367ea-804f-4642-9920-743bb28aec72" providerId="ADAL" clId="{FEBEC503-9291-4F92-A327-196F02B11F02}" dt="2024-11-19T19:02:50.714" v="477" actId="1076"/>
          <ac:picMkLst>
            <pc:docMk/>
            <pc:sldMk cId="2528299061" sldId="292"/>
            <ac:picMk id="7170" creationId="{B0BD8323-AE4D-D54B-084D-4F28F799CE40}"/>
          </ac:picMkLst>
        </pc:picChg>
      </pc:sldChg>
    </pc:docChg>
  </pc:docChgLst>
  <pc:docChgLst>
    <pc:chgData name="Beatty, Colin" userId="S::cbeatty@perfectserve.net::08d20b0b-cf66-40e8-b63f-0af696a03f6b" providerId="AD" clId="Web-{8BC942D8-B1EA-7E92-0061-6E2D9CD9AD53}"/>
    <pc:docChg chg="modSld">
      <pc:chgData name="Beatty, Colin" userId="S::cbeatty@perfectserve.net::08d20b0b-cf66-40e8-b63f-0af696a03f6b" providerId="AD" clId="Web-{8BC942D8-B1EA-7E92-0061-6E2D9CD9AD53}" dt="2024-11-19T18:17:51.041" v="0"/>
      <pc:docMkLst>
        <pc:docMk/>
      </pc:docMkLst>
      <pc:sldChg chg="addSp modSp">
        <pc:chgData name="Beatty, Colin" userId="S::cbeatty@perfectserve.net::08d20b0b-cf66-40e8-b63f-0af696a03f6b" providerId="AD" clId="Web-{8BC942D8-B1EA-7E92-0061-6E2D9CD9AD53}" dt="2024-11-19T18:17:51.041" v="0"/>
        <pc:sldMkLst>
          <pc:docMk/>
          <pc:sldMk cId="0" sldId="277"/>
        </pc:sldMkLst>
        <pc:picChg chg="add mod">
          <ac:chgData name="Beatty, Colin" userId="S::cbeatty@perfectserve.net::08d20b0b-cf66-40e8-b63f-0af696a03f6b" providerId="AD" clId="Web-{8BC942D8-B1EA-7E92-0061-6E2D9CD9AD53}" dt="2024-11-19T18:17:51.041" v="0"/>
          <ac:picMkLst>
            <pc:docMk/>
            <pc:sldMk cId="0" sldId="277"/>
            <ac:picMk id="3" creationId="{78889B00-1F8C-004B-1043-17CA581200DF}"/>
          </ac:picMkLst>
        </pc:picChg>
      </pc:sldChg>
    </pc:docChg>
  </pc:docChgLst>
</pc:chgInfo>
</file>

<file path=ppt/comments/modernComment_100_0.xml><?xml version="1.0" encoding="utf-8"?>
<p188:cmLst xmlns:a="http://schemas.openxmlformats.org/drawingml/2006/main" xmlns:r="http://schemas.openxmlformats.org/officeDocument/2006/relationships" xmlns:p188="http://schemas.microsoft.com/office/powerpoint/2018/8/main">
  <p188:cm id="{43A2B599-7794-4C9D-BE62-6690964195F5}" authorId="{65E6D608-4515-559E-CC8D-810749FBC7E9}" status="resolved" created="2024-11-14T15:11:34.362" complete="100000">
    <pc:sldMkLst xmlns:pc="http://schemas.microsoft.com/office/powerpoint/2013/main/command">
      <pc:docMk/>
      <pc:sldMk cId="0" sldId="256"/>
    </pc:sldMkLst>
    <p188:txBody>
      <a:bodyPr/>
      <a:lstStyle/>
      <a:p>
        <a:r>
          <a:rPr lang="en-GB"/>
          <a:t>Need to be made a revision of the Guide - some extra pages are included that are not present in the single slide doc versions and there are no new images for them. 
Some slightly different text and steps in some of the pages that differ from the single slide doc versions</a:t>
        </a:r>
      </a:p>
    </p188:txBody>
  </p188:cm>
</p188:cmLst>
</file>

<file path=ppt/comments/modernComment_101_0.xml><?xml version="1.0" encoding="utf-8"?>
<p188:cmLst xmlns:a="http://schemas.openxmlformats.org/drawingml/2006/main" xmlns:r="http://schemas.openxmlformats.org/officeDocument/2006/relationships" xmlns:p188="http://schemas.microsoft.com/office/powerpoint/2018/8/main">
  <p188:cm id="{3FB21BDF-F1C5-47A1-BB93-EB7597AEE6C8}" authorId="{E5785FAE-18D0-C7F0-DC19-415E2E8DD3E6}" status="resolved" created="2024-11-07T18:46:00.088" complete="100000">
    <pc:sldMkLst xmlns:pc="http://schemas.microsoft.com/office/powerpoint/2013/main/command">
      <pc:docMk/>
      <pc:sldMk cId="0" sldId="257"/>
    </pc:sldMkLst>
    <p188:txBody>
      <a:bodyPr/>
      <a:lstStyle/>
      <a:p>
        <a:r>
          <a:rPr lang="en-US"/>
          <a:t>[@Young, Mai] 
Every single slide on here has already been covered separately, i believe. do we need to Re Reupload every single screenshot?</a:t>
        </a:r>
      </a:p>
    </p188:txBody>
  </p188:cm>
</p188:cmLst>
</file>

<file path=ppt/comments/modernComment_115_0.xml><?xml version="1.0" encoding="utf-8"?>
<p188:cmLst xmlns:a="http://schemas.openxmlformats.org/drawingml/2006/main" xmlns:r="http://schemas.openxmlformats.org/officeDocument/2006/relationships" xmlns:p188="http://schemas.microsoft.com/office/powerpoint/2018/8/main">
  <p188:cm id="{7D5213A3-A7DA-494F-BDB6-6DA79CBF04AE}" authorId="{E5785FAE-18D0-C7F0-DC19-415E2E8DD3E6}" status="resolved" created="2024-11-19T18:19:19.342" complete="100000">
    <ac:deMkLst xmlns:ac="http://schemas.microsoft.com/office/drawing/2013/main/command">
      <pc:docMk xmlns:pc="http://schemas.microsoft.com/office/powerpoint/2013/main/command"/>
      <pc:sldMk xmlns:pc="http://schemas.microsoft.com/office/powerpoint/2013/main/command" cId="0" sldId="277"/>
      <ac:picMk id="3" creationId="{78889B00-1F8C-004B-1043-17CA581200DF}"/>
    </ac:deMkLst>
    <p188:txBody>
      <a:bodyPr/>
      <a:lstStyle/>
      <a:p>
        <a:r>
          <a:rPr lang="en-US"/>
          <a:t>[@Young, Mai] [@Martin Mihajlovski] 
Dialler picture updated.</a:t>
        </a:r>
      </a:p>
    </p188:txBody>
  </p188:cm>
</p188:cmLst>
</file>

<file path=ppt/comments/modernComment_11B_0.xml><?xml version="1.0" encoding="utf-8"?>
<p188:cmLst xmlns:a="http://schemas.openxmlformats.org/drawingml/2006/main" xmlns:r="http://schemas.openxmlformats.org/officeDocument/2006/relationships" xmlns:p188="http://schemas.microsoft.com/office/powerpoint/2018/8/main">
  <p188:cm id="{F796966A-B9A6-4585-A350-8A8F758FAE4C}" authorId="{65E6D608-4515-559E-CC8D-810749FBC7E9}" status="resolved" created="2024-11-19T19:47:55.750" complete="100000">
    <ac:deMkLst xmlns:ac="http://schemas.microsoft.com/office/drawing/2013/main/command">
      <pc:docMk xmlns:pc="http://schemas.microsoft.com/office/powerpoint/2013/main/command"/>
      <pc:sldMk xmlns:pc="http://schemas.microsoft.com/office/powerpoint/2013/main/command" cId="0" sldId="283"/>
      <ac:picMk id="18435" creationId="{DD133C0F-9735-4307-A21E-6A14E697D9D1}"/>
    </ac:deMkLst>
    <p188:txBody>
      <a:bodyPr/>
      <a:lstStyle/>
      <a:p>
        <a:r>
          <a:rPr lang="en-GB"/>
          <a:t>Here it is old logo look present too</a:t>
        </a:r>
      </a:p>
    </p188:txBody>
  </p188:cm>
</p188:cmLst>
</file>

<file path=ppt/comments/modernComment_123_B96A9D9.xml><?xml version="1.0" encoding="utf-8"?>
<p188:cmLst xmlns:a="http://schemas.openxmlformats.org/drawingml/2006/main" xmlns:r="http://schemas.openxmlformats.org/officeDocument/2006/relationships" xmlns:p188="http://schemas.microsoft.com/office/powerpoint/2018/8/main">
  <p188:cm id="{4CDFA0B4-45D6-4F24-B8E7-2D312199B4E3}" authorId="{B243A6A0-1C0A-33F5-84C7-9276BD292584}" status="resolved" created="2024-11-13T14:33:40.058" complete="100000">
    <ac:deMkLst xmlns:ac="http://schemas.microsoft.com/office/drawing/2013/main/command">
      <pc:docMk xmlns:pc="http://schemas.microsoft.com/office/powerpoint/2013/main/command"/>
      <pc:sldMk xmlns:pc="http://schemas.microsoft.com/office/powerpoint/2013/main/command" cId="194423257" sldId="291"/>
      <ac:picMk id="4" creationId="{2A473EDB-D3C7-979E-3F8C-C12B39ADC243}"/>
    </ac:deMkLst>
    <p188:txBody>
      <a:bodyPr/>
      <a:lstStyle/>
      <a:p>
        <a:r>
          <a:rPr lang="en-US"/>
          <a:t>Will need new logo when app ready</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C51D6F-06F6-4D8F-1092-BB3D010B19A3}"/>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10AA62C-658F-1609-C673-72D066F2CE8D}"/>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93282162-7444-4567-AE48-13B7E7884C1F}" type="datetimeFigureOut">
              <a:rPr lang="en-US" smtClean="0"/>
              <a:t>12/4/2024</a:t>
            </a:fld>
            <a:endParaRPr lang="en-US"/>
          </a:p>
        </p:txBody>
      </p:sp>
      <p:sp>
        <p:nvSpPr>
          <p:cNvPr id="4" name="Footer Placeholder 3">
            <a:extLst>
              <a:ext uri="{FF2B5EF4-FFF2-40B4-BE49-F238E27FC236}">
                <a16:creationId xmlns:a16="http://schemas.microsoft.com/office/drawing/2014/main" id="{12C4F2A9-823E-2C7B-CCD7-2C53A057E711}"/>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EC87030-DD56-D15F-39BF-FCCCB572DDFF}"/>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00FE2844-D9D2-465A-972C-EA23221AFC9F}" type="slidenum">
              <a:rPr lang="en-US" smtClean="0"/>
              <a:t>‹#›</a:t>
            </a:fld>
            <a:endParaRPr lang="en-US"/>
          </a:p>
        </p:txBody>
      </p:sp>
    </p:spTree>
    <p:extLst>
      <p:ext uri="{BB962C8B-B14F-4D97-AF65-F5344CB8AC3E}">
        <p14:creationId xmlns:p14="http://schemas.microsoft.com/office/powerpoint/2010/main" val="303914497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405063" y="1200150"/>
            <a:ext cx="25050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50" tIns="48325" rIns="96650" bIns="48325"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8" name="Google Shape;48;p1:notes"/>
          <p:cNvSpPr>
            <a:spLocks noGrp="1" noRot="1" noChangeAspect="1"/>
          </p:cNvSpPr>
          <p:nvPr>
            <p:ph type="sldImg" idx="2"/>
          </p:nvPr>
        </p:nvSpPr>
        <p:spPr>
          <a:xfrm>
            <a:off x="2405063" y="1200150"/>
            <a:ext cx="25050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3: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91" name="Google Shape;291;p13:notes"/>
          <p:cNvSpPr>
            <a:spLocks noGrp="1" noRot="1" noChangeAspect="1"/>
          </p:cNvSpPr>
          <p:nvPr>
            <p:ph type="sldImg" idx="2"/>
          </p:nvPr>
        </p:nvSpPr>
        <p:spPr>
          <a:xfrm>
            <a:off x="2405063" y="1200150"/>
            <a:ext cx="25050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4: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302" name="Google Shape;302;p14:notes"/>
          <p:cNvSpPr>
            <a:spLocks noGrp="1" noRot="1" noChangeAspect="1"/>
          </p:cNvSpPr>
          <p:nvPr>
            <p:ph type="sldImg" idx="2"/>
          </p:nvPr>
        </p:nvSpPr>
        <p:spPr>
          <a:xfrm>
            <a:off x="2405063" y="1200150"/>
            <a:ext cx="25050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18: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36" name="Google Shape;436;p18:notes"/>
          <p:cNvSpPr>
            <a:spLocks noGrp="1" noRot="1" noChangeAspect="1"/>
          </p:cNvSpPr>
          <p:nvPr>
            <p:ph type="sldImg" idx="2"/>
          </p:nvPr>
        </p:nvSpPr>
        <p:spPr>
          <a:xfrm>
            <a:off x="2405063" y="1200150"/>
            <a:ext cx="25050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19: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58" name="Google Shape;458;p19:notes"/>
          <p:cNvSpPr>
            <a:spLocks noGrp="1" noRot="1" noChangeAspect="1"/>
          </p:cNvSpPr>
          <p:nvPr>
            <p:ph type="sldImg" idx="2"/>
          </p:nvPr>
        </p:nvSpPr>
        <p:spPr>
          <a:xfrm>
            <a:off x="2405063" y="1200150"/>
            <a:ext cx="25050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20: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82" name="Google Shape;482;p20:notes"/>
          <p:cNvSpPr>
            <a:spLocks noGrp="1" noRot="1" noChangeAspect="1"/>
          </p:cNvSpPr>
          <p:nvPr>
            <p:ph type="sldImg" idx="2"/>
          </p:nvPr>
        </p:nvSpPr>
        <p:spPr>
          <a:xfrm>
            <a:off x="2405063" y="1200150"/>
            <a:ext cx="25050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22: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516" name="Google Shape;516;p22:notes"/>
          <p:cNvSpPr>
            <a:spLocks noGrp="1" noRot="1" noChangeAspect="1"/>
          </p:cNvSpPr>
          <p:nvPr>
            <p:ph type="sldImg" idx="2"/>
          </p:nvPr>
        </p:nvSpPr>
        <p:spPr>
          <a:xfrm>
            <a:off x="2405063" y="1200150"/>
            <a:ext cx="25050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23: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534" name="Google Shape;534;p23:notes"/>
          <p:cNvSpPr>
            <a:spLocks noGrp="1" noRot="1" noChangeAspect="1"/>
          </p:cNvSpPr>
          <p:nvPr>
            <p:ph type="sldImg" idx="2"/>
          </p:nvPr>
        </p:nvSpPr>
        <p:spPr>
          <a:xfrm>
            <a:off x="2405063" y="1200150"/>
            <a:ext cx="25050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24: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555" name="Google Shape;555;p24:notes"/>
          <p:cNvSpPr>
            <a:spLocks noGrp="1" noRot="1" noChangeAspect="1"/>
          </p:cNvSpPr>
          <p:nvPr>
            <p:ph type="sldImg" idx="2"/>
          </p:nvPr>
        </p:nvSpPr>
        <p:spPr>
          <a:xfrm>
            <a:off x="2405063" y="1200150"/>
            <a:ext cx="25050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25: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583" name="Google Shape;583;p25:notes"/>
          <p:cNvSpPr>
            <a:spLocks noGrp="1" noRot="1" noChangeAspect="1"/>
          </p:cNvSpPr>
          <p:nvPr>
            <p:ph type="sldImg" idx="2"/>
          </p:nvPr>
        </p:nvSpPr>
        <p:spPr>
          <a:xfrm>
            <a:off x="2405063" y="1200150"/>
            <a:ext cx="25050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26: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609" name="Google Shape;609;p26:notes"/>
          <p:cNvSpPr>
            <a:spLocks noGrp="1" noRot="1" noChangeAspect="1"/>
          </p:cNvSpPr>
          <p:nvPr>
            <p:ph type="sldImg" idx="2"/>
          </p:nvPr>
        </p:nvSpPr>
        <p:spPr>
          <a:xfrm>
            <a:off x="2405063" y="1200150"/>
            <a:ext cx="25050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55" name="Google Shape;55;p2:notes"/>
          <p:cNvSpPr>
            <a:spLocks noGrp="1" noRot="1" noChangeAspect="1"/>
          </p:cNvSpPr>
          <p:nvPr>
            <p:ph type="sldImg" idx="2"/>
          </p:nvPr>
        </p:nvSpPr>
        <p:spPr>
          <a:xfrm>
            <a:off x="2405063" y="1200150"/>
            <a:ext cx="25050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27: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630" name="Google Shape;630;p27:notes"/>
          <p:cNvSpPr>
            <a:spLocks noGrp="1" noRot="1" noChangeAspect="1"/>
          </p:cNvSpPr>
          <p:nvPr>
            <p:ph type="sldImg" idx="2"/>
          </p:nvPr>
        </p:nvSpPr>
        <p:spPr>
          <a:xfrm>
            <a:off x="2405063" y="1200150"/>
            <a:ext cx="25050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28: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652" name="Google Shape;652;p28:notes"/>
          <p:cNvSpPr>
            <a:spLocks noGrp="1" noRot="1" noChangeAspect="1"/>
          </p:cNvSpPr>
          <p:nvPr>
            <p:ph type="sldImg" idx="2"/>
          </p:nvPr>
        </p:nvSpPr>
        <p:spPr>
          <a:xfrm>
            <a:off x="2405063" y="1200150"/>
            <a:ext cx="25050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29: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671" name="Google Shape;671;p29:notes"/>
          <p:cNvSpPr>
            <a:spLocks noGrp="1" noRot="1" noChangeAspect="1"/>
          </p:cNvSpPr>
          <p:nvPr>
            <p:ph type="sldImg" idx="2"/>
          </p:nvPr>
        </p:nvSpPr>
        <p:spPr>
          <a:xfrm>
            <a:off x="2405063" y="1200150"/>
            <a:ext cx="25050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30: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28" name="Google Shape;728;p30:notes"/>
          <p:cNvSpPr>
            <a:spLocks noGrp="1" noRot="1" noChangeAspect="1"/>
          </p:cNvSpPr>
          <p:nvPr>
            <p:ph type="sldImg" idx="2"/>
          </p:nvPr>
        </p:nvSpPr>
        <p:spPr>
          <a:xfrm>
            <a:off x="2405063" y="1200150"/>
            <a:ext cx="25050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0" name="Google Shape;70;p3:notes"/>
          <p:cNvSpPr>
            <a:spLocks noGrp="1" noRot="1" noChangeAspect="1"/>
          </p:cNvSpPr>
          <p:nvPr>
            <p:ph type="sldImg" idx="2"/>
          </p:nvPr>
        </p:nvSpPr>
        <p:spPr>
          <a:xfrm>
            <a:off x="2405063" y="1200150"/>
            <a:ext cx="25050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0" name="Google Shape;70;p3:notes"/>
          <p:cNvSpPr>
            <a:spLocks noGrp="1" noRot="1" noChangeAspect="1"/>
          </p:cNvSpPr>
          <p:nvPr>
            <p:ph type="sldImg" idx="2"/>
          </p:nvPr>
        </p:nvSpPr>
        <p:spPr>
          <a:xfrm>
            <a:off x="2405063" y="1200150"/>
            <a:ext cx="25050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0262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12" name="Google Shape;112;p5:notes"/>
          <p:cNvSpPr>
            <a:spLocks noGrp="1" noRot="1" noChangeAspect="1"/>
          </p:cNvSpPr>
          <p:nvPr>
            <p:ph type="sldImg" idx="2"/>
          </p:nvPr>
        </p:nvSpPr>
        <p:spPr>
          <a:xfrm>
            <a:off x="2405063" y="1200150"/>
            <a:ext cx="25050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8: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81" name="Google Shape;181;p8:notes"/>
          <p:cNvSpPr>
            <a:spLocks noGrp="1" noRot="1" noChangeAspect="1"/>
          </p:cNvSpPr>
          <p:nvPr>
            <p:ph type="sldImg" idx="2"/>
          </p:nvPr>
        </p:nvSpPr>
        <p:spPr>
          <a:xfrm>
            <a:off x="2405063" y="1200150"/>
            <a:ext cx="25050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19" name="Google Shape;219;p9:notes"/>
          <p:cNvSpPr>
            <a:spLocks noGrp="1" noRot="1" noChangeAspect="1"/>
          </p:cNvSpPr>
          <p:nvPr>
            <p:ph type="sldImg" idx="2"/>
          </p:nvPr>
        </p:nvSpPr>
        <p:spPr>
          <a:xfrm>
            <a:off x="2405063" y="1200150"/>
            <a:ext cx="25050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1: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52" name="Google Shape;252;p11:notes"/>
          <p:cNvSpPr>
            <a:spLocks noGrp="1" noRot="1" noChangeAspect="1"/>
          </p:cNvSpPr>
          <p:nvPr>
            <p:ph type="sldImg" idx="2"/>
          </p:nvPr>
        </p:nvSpPr>
        <p:spPr>
          <a:xfrm>
            <a:off x="2405063" y="1200150"/>
            <a:ext cx="25050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2: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70" name="Google Shape;270;p12:notes"/>
          <p:cNvSpPr>
            <a:spLocks noGrp="1" noRot="1" noChangeAspect="1"/>
          </p:cNvSpPr>
          <p:nvPr>
            <p:ph type="sldImg" idx="2"/>
          </p:nvPr>
        </p:nvSpPr>
        <p:spPr>
          <a:xfrm>
            <a:off x="2405063" y="1200150"/>
            <a:ext cx="25050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irst Page">
  <p:cSld name="First Page">
    <p:spTree>
      <p:nvGrpSpPr>
        <p:cNvPr id="1" name="Shape 6"/>
        <p:cNvGrpSpPr/>
        <p:nvPr/>
      </p:nvGrpSpPr>
      <p:grpSpPr>
        <a:xfrm>
          <a:off x="0" y="0"/>
          <a:ext cx="0" cy="0"/>
          <a:chOff x="0" y="0"/>
          <a:chExt cx="0" cy="0"/>
        </a:xfrm>
      </p:grpSpPr>
      <p:pic>
        <p:nvPicPr>
          <p:cNvPr id="7" name="Google Shape;7;p2"/>
          <p:cNvPicPr preferRelativeResize="0"/>
          <p:nvPr/>
        </p:nvPicPr>
        <p:blipFill rotWithShape="1">
          <a:blip r:embed="rId2">
            <a:alphaModFix/>
          </a:blip>
          <a:srcRect b="70948"/>
          <a:stretch/>
        </p:blipFill>
        <p:spPr>
          <a:xfrm>
            <a:off x="-95325" y="-26136"/>
            <a:ext cx="7972500" cy="1344575"/>
          </a:xfrm>
          <a:prstGeom prst="rect">
            <a:avLst/>
          </a:prstGeom>
          <a:noFill/>
          <a:ln>
            <a:noFill/>
          </a:ln>
        </p:spPr>
      </p:pic>
      <p:pic>
        <p:nvPicPr>
          <p:cNvPr id="8" name="Google Shape;8;p2"/>
          <p:cNvPicPr preferRelativeResize="0"/>
          <p:nvPr/>
        </p:nvPicPr>
        <p:blipFill>
          <a:blip r:embed="rId3">
            <a:alphaModFix/>
          </a:blip>
          <a:stretch>
            <a:fillRect/>
          </a:stretch>
        </p:blipFill>
        <p:spPr>
          <a:xfrm>
            <a:off x="5687058" y="159974"/>
            <a:ext cx="1704343" cy="603300"/>
          </a:xfrm>
          <a:prstGeom prst="rect">
            <a:avLst/>
          </a:prstGeom>
          <a:noFill/>
          <a:ln>
            <a:noFill/>
          </a:ln>
        </p:spPr>
      </p:pic>
      <p:sp>
        <p:nvSpPr>
          <p:cNvPr id="9" name="Google Shape;9;p2"/>
          <p:cNvSpPr txBox="1">
            <a:spLocks noGrp="1"/>
          </p:cNvSpPr>
          <p:nvPr>
            <p:ph type="title"/>
          </p:nvPr>
        </p:nvSpPr>
        <p:spPr>
          <a:xfrm>
            <a:off x="450025" y="153186"/>
            <a:ext cx="5465700" cy="6033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4000"/>
              <a:buNone/>
              <a:defRPr sz="4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0" name="Google Shape;10;p2"/>
          <p:cNvSpPr txBox="1">
            <a:spLocks noGrp="1"/>
          </p:cNvSpPr>
          <p:nvPr>
            <p:ph type="subTitle" idx="1"/>
          </p:nvPr>
        </p:nvSpPr>
        <p:spPr>
          <a:xfrm>
            <a:off x="450025" y="835350"/>
            <a:ext cx="7470600" cy="338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1400"/>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subtitle style</a:t>
            </a:r>
            <a:endParaRPr/>
          </a:p>
        </p:txBody>
      </p:sp>
      <p:sp>
        <p:nvSpPr>
          <p:cNvPr id="11" name="Google Shape;11;p2"/>
          <p:cNvSpPr txBox="1">
            <a:spLocks noGrp="1"/>
          </p:cNvSpPr>
          <p:nvPr>
            <p:ph type="body" idx="2"/>
          </p:nvPr>
        </p:nvSpPr>
        <p:spPr>
          <a:xfrm>
            <a:off x="450025" y="1779525"/>
            <a:ext cx="7316700" cy="77454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pPr lvl="0"/>
            <a:r>
              <a:rPr lang="en-US"/>
              <a:t>Click to edit Master text styles</a:t>
            </a:r>
          </a:p>
        </p:txBody>
      </p:sp>
    </p:spTree>
    <p:extLst>
      <p:ext uri="{BB962C8B-B14F-4D97-AF65-F5344CB8AC3E}">
        <p14:creationId xmlns:p14="http://schemas.microsoft.com/office/powerpoint/2010/main" val="217073919"/>
      </p:ext>
    </p:extLst>
  </p:cSld>
  <p:clrMapOvr>
    <a:masterClrMapping/>
  </p:clrMapOvr>
  <p:extLst>
    <p:ext uri="{DCECCB84-F9BA-43D5-87BE-67443E8EF086}">
      <p15:sldGuideLst xmlns:p15="http://schemas.microsoft.com/office/powerpoint/2012/main">
        <p15:guide id="1" pos="288">
          <p15:clr>
            <a:srgbClr val="E46962"/>
          </p15:clr>
        </p15:guide>
        <p15:guide id="2" orient="horz" pos="792">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ther Pages">
  <p:cSld name="Other Pages">
    <p:spTree>
      <p:nvGrpSpPr>
        <p:cNvPr id="1" name="Shape 13"/>
        <p:cNvGrpSpPr/>
        <p:nvPr/>
      </p:nvGrpSpPr>
      <p:grpSpPr>
        <a:xfrm>
          <a:off x="0" y="0"/>
          <a:ext cx="0" cy="0"/>
          <a:chOff x="0" y="0"/>
          <a:chExt cx="0" cy="0"/>
        </a:xfrm>
      </p:grpSpPr>
      <p:pic>
        <p:nvPicPr>
          <p:cNvPr id="14" name="Google Shape;14;p3"/>
          <p:cNvPicPr preferRelativeResize="0"/>
          <p:nvPr/>
        </p:nvPicPr>
        <p:blipFill rotWithShape="1">
          <a:blip r:embed="rId2">
            <a:alphaModFix/>
          </a:blip>
          <a:srcRect b="89849"/>
          <a:stretch/>
        </p:blipFill>
        <p:spPr>
          <a:xfrm>
            <a:off x="-100050" y="-27610"/>
            <a:ext cx="7972500" cy="469801"/>
          </a:xfrm>
          <a:prstGeom prst="rect">
            <a:avLst/>
          </a:prstGeom>
          <a:noFill/>
          <a:ln>
            <a:noFill/>
          </a:ln>
        </p:spPr>
      </p:pic>
      <p:sp>
        <p:nvSpPr>
          <p:cNvPr id="15" name="Google Shape;15;p3"/>
          <p:cNvSpPr txBox="1">
            <a:spLocks noGrp="1"/>
          </p:cNvSpPr>
          <p:nvPr>
            <p:ph type="body" idx="1"/>
          </p:nvPr>
        </p:nvSpPr>
        <p:spPr>
          <a:xfrm>
            <a:off x="457200" y="601000"/>
            <a:ext cx="7080900" cy="8801400"/>
          </a:xfrm>
          <a:prstGeom prst="rect">
            <a:avLst/>
          </a:prstGeom>
          <a:noFill/>
          <a:ln>
            <a:noFill/>
          </a:ln>
        </p:spPr>
        <p:txBody>
          <a:bodyPr spcFirstLastPara="1" wrap="square" lIns="91425" tIns="91425" rIns="91425" bIns="91425" anchor="t" anchorCtr="0">
            <a:noAutofit/>
          </a:bodyPr>
          <a:lstStyle>
            <a:lvl1pPr marL="457200" lvl="0" indent="-298450" rtl="0">
              <a:spcBef>
                <a:spcPts val="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pPr lvl="0"/>
            <a:r>
              <a:rPr lang="en-US"/>
              <a:t>Click to edit Master text styles</a:t>
            </a:r>
          </a:p>
        </p:txBody>
      </p:sp>
      <p:sp>
        <p:nvSpPr>
          <p:cNvPr id="16" name="Google Shape;16;p3"/>
          <p:cNvSpPr txBox="1"/>
          <p:nvPr userDrawn="1"/>
        </p:nvSpPr>
        <p:spPr>
          <a:xfrm>
            <a:off x="2842500" y="9525000"/>
            <a:ext cx="4548900" cy="338700"/>
          </a:xfrm>
          <a:prstGeom prst="rect">
            <a:avLst/>
          </a:prstGeom>
          <a:noFill/>
          <a:ln>
            <a:noFill/>
          </a:ln>
        </p:spPr>
        <p:txBody>
          <a:bodyPr spcFirstLastPara="1" wrap="square" lIns="91425" tIns="91425" rIns="91425" bIns="91425" anchor="t" anchorCtr="0">
            <a:spAutoFit/>
          </a:bodyPr>
          <a:lstStyle/>
          <a:p>
            <a:pPr marL="0" marR="0" lvl="0" indent="0" algn="r" rtl="0">
              <a:lnSpc>
                <a:spcPct val="120000"/>
              </a:lnSpc>
              <a:spcBef>
                <a:spcPts val="0"/>
              </a:spcBef>
              <a:spcAft>
                <a:spcPts val="0"/>
              </a:spcAft>
              <a:buClr>
                <a:srgbClr val="000000"/>
              </a:buClr>
              <a:buSzPts val="800"/>
              <a:buFont typeface="Arial"/>
              <a:buNone/>
            </a:pPr>
            <a:fld id="{00000000-1234-1234-1234-123412341234}" type="slidenum">
              <a:rPr lang="en" sz="1000" b="0" i="0" u="none" strike="noStrike" cap="none" smtClean="0">
                <a:solidFill>
                  <a:srgbClr val="323E48"/>
                </a:solidFill>
                <a:latin typeface="Arial"/>
                <a:ea typeface="Arial"/>
                <a:cs typeface="Arial"/>
                <a:sym typeface="Arial"/>
              </a:rPr>
              <a:pPr marL="0" marR="0" lvl="0" indent="0" algn="r" rtl="0">
                <a:lnSpc>
                  <a:spcPct val="120000"/>
                </a:lnSpc>
                <a:spcBef>
                  <a:spcPts val="0"/>
                </a:spcBef>
                <a:spcAft>
                  <a:spcPts val="0"/>
                </a:spcAft>
                <a:buClr>
                  <a:srgbClr val="000000"/>
                </a:buClr>
                <a:buSzPts val="800"/>
                <a:buFont typeface="Arial"/>
                <a:buNone/>
              </a:pPr>
              <a:t>‹#›</a:t>
            </a:fld>
            <a:endParaRPr sz="1000" b="0" i="0" u="none" strike="noStrike" cap="none">
              <a:solidFill>
                <a:srgbClr val="323E48"/>
              </a:solidFill>
              <a:latin typeface="Arial"/>
              <a:ea typeface="Arial"/>
              <a:cs typeface="Arial"/>
              <a:sym typeface="Arial"/>
            </a:endParaRPr>
          </a:p>
        </p:txBody>
      </p:sp>
    </p:spTree>
    <p:extLst>
      <p:ext uri="{BB962C8B-B14F-4D97-AF65-F5344CB8AC3E}">
        <p14:creationId xmlns:p14="http://schemas.microsoft.com/office/powerpoint/2010/main" val="2555833420"/>
      </p:ext>
    </p:extLst>
  </p:cSld>
  <p:clrMapOvr>
    <a:masterClrMapping/>
  </p:clrMapOvr>
  <p:extLst>
    <p:ext uri="{DCECCB84-F9BA-43D5-87BE-67443E8EF086}">
      <p15:sldGuideLst xmlns:p15="http://schemas.microsoft.com/office/powerpoint/2012/main">
        <p15:guide id="1" orient="horz" pos="576">
          <p15:clr>
            <a:srgbClr val="E46962"/>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771297019"/>
      </p:ext>
    </p:extLst>
  </p:cSld>
  <p:clrMap bg1="lt1" tx1="dk1" bg2="dk2" tx2="lt2" accent1="accent1" accent2="accent2" accent3="accent3" accent4="accent4" accent5="accent5" accent6="accent6" hlink="hlink" folHlink="folHlink"/>
  <p:sldLayoutIdLst>
    <p:sldLayoutId id="2147483655" r:id="rId1"/>
    <p:sldLayoutId id="2147483656" r:id="rId2"/>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88">
          <p15:clr>
            <a:srgbClr val="EA4335"/>
          </p15:clr>
        </p15:guide>
        <p15:guide id="2" pos="288">
          <p15:clr>
            <a:srgbClr val="EA4335"/>
          </p15:clr>
        </p15:guide>
        <p15:guide id="3" pos="4608">
          <p15:clr>
            <a:srgbClr val="EA4335"/>
          </p15:clr>
        </p15:guide>
        <p15:guide id="4" orient="horz" pos="6048">
          <p15:clr>
            <a:srgbClr val="EA4335"/>
          </p15:clr>
        </p15:guide>
      </p15:sldGuideLst>
    </p:ext>
  </p:extLst>
</p:sldMaster>
</file>

<file path=ppt/slides/_rels/slide1.xml.rels><?xml version="1.0" encoding="UTF-8" standalone="yes"?>
<Relationships xmlns="http://schemas.openxmlformats.org/package/2006/relationships"><Relationship Id="rId3" Type="http://schemas.microsoft.com/office/2018/10/relationships/comments" Target="../comments/modernComment_100_0.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microsoft.com/office/2018/10/relationships/comments" Target="../comments/modernComment_123_B96A9D9.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microsoft.com/office/2018/10/relationships/comments" Target="../comments/modernComment_101_0.xm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telmediq.com/" TargetMode="External"/><Relationship Id="rId4" Type="http://schemas.openxmlformats.org/officeDocument/2006/relationships/hyperlink" Target="https://www.perfectserve.com/privacy-policy/" TargetMode="External"/></Relationships>
</file>

<file path=ppt/slides/_rels/slide20.xml.rels><?xml version="1.0" encoding="UTF-8" standalone="yes"?>
<Relationships xmlns="http://schemas.openxmlformats.org/package/2006/relationships"><Relationship Id="rId3" Type="http://schemas.microsoft.com/office/2018/10/relationships/comments" Target="../comments/modernComment_115_0.xm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2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2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jpe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2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26.xml.rels><?xml version="1.0" encoding="UTF-8" standalone="yes"?>
<Relationships xmlns="http://schemas.openxmlformats.org/package/2006/relationships"><Relationship Id="rId3" Type="http://schemas.microsoft.com/office/2018/10/relationships/comments" Target="../comments/modernComment_11B_0.xm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jpeg"/></Relationships>
</file>

<file path=ppt/slides/_rels/slide2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www.perfectserve.com/" TargetMode="External"/><Relationship Id="rId5" Type="http://schemas.openxmlformats.org/officeDocument/2006/relationships/hyperlink" Target="https://www.perfectserve.com/privacy-policy/" TargetMode="External"/><Relationship Id="rId4" Type="http://schemas.openxmlformats.org/officeDocument/2006/relationships/image" Target="../media/image65.jpeg"/></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
          <p:cNvSpPr txBox="1">
            <a:spLocks noGrp="1"/>
          </p:cNvSpPr>
          <p:nvPr>
            <p:ph type="body" idx="2"/>
          </p:nvPr>
        </p:nvSpPr>
        <p:spPr>
          <a:xfrm>
            <a:off x="421450" y="1363886"/>
            <a:ext cx="7316700" cy="85033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14793"/>
              </a:buClr>
              <a:buSzPts val="1600"/>
              <a:buFont typeface="Calibri"/>
              <a:buNone/>
            </a:pPr>
            <a:r>
              <a:rPr lang="en-US" sz="1600">
                <a:solidFill>
                  <a:srgbClr val="00ACB8"/>
                </a:solidFill>
                <a:latin typeface="+mj-lt"/>
                <a:ea typeface="Calibri" panose="020F0502020204030204" pitchFamily="34" charset="0"/>
                <a:cs typeface="Calibri" panose="020F0502020204030204" pitchFamily="34" charset="0"/>
              </a:rPr>
              <a:t>Table of Contents</a:t>
            </a:r>
            <a:endParaRPr sz="1600">
              <a:solidFill>
                <a:srgbClr val="00ACB8"/>
              </a:solidFill>
              <a:latin typeface="+mj-lt"/>
              <a:ea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Clr>
                <a:schemeClr val="dk1"/>
              </a:buClr>
              <a:buSzPts val="1000"/>
              <a:buFont typeface="Calibri"/>
              <a:buAutoNum type="arabicPeriod"/>
            </a:pPr>
            <a:r>
              <a:rPr lang="en-US" sz="1000" b="0">
                <a:solidFill>
                  <a:schemeClr val="dk1"/>
                </a:solidFill>
                <a:latin typeface="+mj-lt"/>
              </a:rPr>
              <a:t>Downloading the </a:t>
            </a:r>
            <a:r>
              <a:rPr lang="en-US" sz="1000">
                <a:solidFill>
                  <a:schemeClr val="dk1"/>
                </a:solidFill>
                <a:latin typeface="+mj-lt"/>
              </a:rPr>
              <a:t>Mobile Application</a:t>
            </a:r>
            <a:r>
              <a:rPr lang="en-US" sz="1000" b="0">
                <a:solidFill>
                  <a:schemeClr val="dk1"/>
                </a:solidFill>
                <a:latin typeface="+mj-lt"/>
              </a:rPr>
              <a:t>………………………….....……………………………………………………………………. 1</a:t>
            </a:r>
            <a:endParaRPr sz="1000">
              <a:latin typeface="+mj-lt"/>
            </a:endParaRPr>
          </a:p>
          <a:p>
            <a:pPr marL="228600" lvl="0" indent="-228600" algn="l" rtl="0">
              <a:lnSpc>
                <a:spcPct val="90000"/>
              </a:lnSpc>
              <a:spcBef>
                <a:spcPts val="1000"/>
              </a:spcBef>
              <a:spcAft>
                <a:spcPts val="0"/>
              </a:spcAft>
              <a:buClr>
                <a:schemeClr val="dk1"/>
              </a:buClr>
              <a:buSzPts val="1000"/>
              <a:buFont typeface="Calibri"/>
              <a:buAutoNum type="arabicPeriod"/>
            </a:pPr>
            <a:r>
              <a:rPr lang="en-US" sz="1000" b="0">
                <a:solidFill>
                  <a:schemeClr val="dk1"/>
                </a:solidFill>
                <a:latin typeface="+mj-lt"/>
              </a:rPr>
              <a:t>Logging into the Mobile Application…………………………………………………………………………………………………… 1</a:t>
            </a:r>
            <a:endParaRPr sz="1000">
              <a:latin typeface="+mj-lt"/>
            </a:endParaRPr>
          </a:p>
          <a:p>
            <a:pPr marL="228600" lvl="0" indent="-228600" algn="l" rtl="0">
              <a:lnSpc>
                <a:spcPct val="90000"/>
              </a:lnSpc>
              <a:spcBef>
                <a:spcPts val="1000"/>
              </a:spcBef>
              <a:spcAft>
                <a:spcPts val="0"/>
              </a:spcAft>
              <a:buClr>
                <a:schemeClr val="dk1"/>
              </a:buClr>
              <a:buSzPts val="1000"/>
              <a:buFont typeface="Calibri"/>
              <a:buAutoNum type="arabicPeriod"/>
            </a:pPr>
            <a:r>
              <a:rPr lang="en-US" sz="1000" b="0">
                <a:solidFill>
                  <a:schemeClr val="dk1"/>
                </a:solidFill>
                <a:latin typeface="+mj-lt"/>
              </a:rPr>
              <a:t>Quick Reference Guide….…………………………………………………………………………………………………………… 2-3  </a:t>
            </a:r>
            <a:endParaRPr sz="1000">
              <a:latin typeface="+mj-lt"/>
            </a:endParaRPr>
          </a:p>
          <a:p>
            <a:pPr marL="228600" lvl="0" indent="-228600" algn="l" rtl="0">
              <a:lnSpc>
                <a:spcPct val="90000"/>
              </a:lnSpc>
              <a:spcBef>
                <a:spcPts val="1000"/>
              </a:spcBef>
              <a:spcAft>
                <a:spcPts val="0"/>
              </a:spcAft>
              <a:buClr>
                <a:schemeClr val="dk1"/>
              </a:buClr>
              <a:buSzPts val="1000"/>
              <a:buFont typeface="Calibri"/>
              <a:buAutoNum type="arabicPeriod"/>
            </a:pPr>
            <a:r>
              <a:rPr lang="en-US" sz="1000" b="0">
                <a:solidFill>
                  <a:schemeClr val="dk1"/>
                </a:solidFill>
                <a:latin typeface="+mj-lt"/>
              </a:rPr>
              <a:t>Messages …………………………………………………………………………………………………………………………......... 4</a:t>
            </a:r>
            <a:endParaRPr sz="1000">
              <a:latin typeface="+mj-lt"/>
            </a:endParaRPr>
          </a:p>
          <a:p>
            <a:pPr marL="228600" lvl="0" indent="-228600" algn="l" rtl="0">
              <a:lnSpc>
                <a:spcPct val="90000"/>
              </a:lnSpc>
              <a:spcBef>
                <a:spcPts val="1000"/>
              </a:spcBef>
              <a:spcAft>
                <a:spcPts val="0"/>
              </a:spcAft>
              <a:buClr>
                <a:schemeClr val="dk1"/>
              </a:buClr>
              <a:buSzPts val="1000"/>
              <a:buFont typeface="Calibri"/>
              <a:buAutoNum type="arabicPeriod"/>
            </a:pPr>
            <a:r>
              <a:rPr lang="en-US" sz="1000" b="0">
                <a:solidFill>
                  <a:schemeClr val="dk1"/>
                </a:solidFill>
                <a:latin typeface="+mj-lt"/>
              </a:rPr>
              <a:t>Composing a Message …………………………………………………………......................................................................... 4</a:t>
            </a:r>
            <a:r>
              <a:rPr lang="en-US" sz="1000">
                <a:solidFill>
                  <a:schemeClr val="dk1"/>
                </a:solidFill>
                <a:latin typeface="+mj-lt"/>
              </a:rPr>
              <a:t>-5</a:t>
            </a:r>
            <a:endParaRPr sz="1000">
              <a:latin typeface="+mj-lt"/>
            </a:endParaRPr>
          </a:p>
          <a:p>
            <a:pPr marL="228600" lvl="0" indent="-228600" algn="l" rtl="0">
              <a:lnSpc>
                <a:spcPct val="90000"/>
              </a:lnSpc>
              <a:spcBef>
                <a:spcPts val="1000"/>
              </a:spcBef>
              <a:spcAft>
                <a:spcPts val="0"/>
              </a:spcAft>
              <a:buClr>
                <a:schemeClr val="dk1"/>
              </a:buClr>
              <a:buSzPts val="1000"/>
              <a:buFont typeface="Calibri"/>
              <a:buAutoNum type="arabicPeriod"/>
            </a:pPr>
            <a:r>
              <a:rPr lang="en-US" sz="1000" b="0">
                <a:solidFill>
                  <a:schemeClr val="dk1"/>
                </a:solidFill>
                <a:latin typeface="+mj-lt"/>
              </a:rPr>
              <a:t>Responding to Messages ………………………………………………………………………………………………………..……. 6</a:t>
            </a:r>
            <a:endParaRPr sz="1000">
              <a:latin typeface="+mj-lt"/>
            </a:endParaRPr>
          </a:p>
          <a:p>
            <a:pPr marL="228600" lvl="0" indent="-228600" algn="l" rtl="0">
              <a:lnSpc>
                <a:spcPct val="90000"/>
              </a:lnSpc>
              <a:spcBef>
                <a:spcPts val="1000"/>
              </a:spcBef>
              <a:spcAft>
                <a:spcPts val="0"/>
              </a:spcAft>
              <a:buClr>
                <a:schemeClr val="dk1"/>
              </a:buClr>
              <a:buSzPts val="1000"/>
              <a:buFont typeface="Calibri"/>
              <a:buAutoNum type="arabicPeriod"/>
            </a:pPr>
            <a:r>
              <a:rPr lang="en-US" sz="1000" b="0">
                <a:solidFill>
                  <a:schemeClr val="dk1"/>
                </a:solidFill>
                <a:latin typeface="+mj-lt"/>
              </a:rPr>
              <a:t>Message History ……………………………………………………………................................................................................... 7</a:t>
            </a:r>
            <a:endParaRPr sz="1000">
              <a:latin typeface="+mj-lt"/>
            </a:endParaRPr>
          </a:p>
          <a:p>
            <a:pPr marL="228600" lvl="0" indent="-228600" algn="l" rtl="0">
              <a:lnSpc>
                <a:spcPct val="90000"/>
              </a:lnSpc>
              <a:spcBef>
                <a:spcPts val="1000"/>
              </a:spcBef>
              <a:spcAft>
                <a:spcPts val="0"/>
              </a:spcAft>
              <a:buClr>
                <a:schemeClr val="dk1"/>
              </a:buClr>
              <a:buSzPts val="1000"/>
              <a:buFont typeface="Calibri"/>
              <a:buAutoNum type="arabicPeriod"/>
            </a:pPr>
            <a:r>
              <a:rPr lang="en-US" sz="1000" b="0">
                <a:solidFill>
                  <a:schemeClr val="dk1"/>
                </a:solidFill>
                <a:latin typeface="+mj-lt"/>
              </a:rPr>
              <a:t>Message Participants …………………………………………………………………………………………………….................... 7 </a:t>
            </a:r>
            <a:endParaRPr sz="1000">
              <a:latin typeface="+mj-lt"/>
            </a:endParaRPr>
          </a:p>
          <a:p>
            <a:pPr marL="228600" lvl="0" indent="-228600" algn="l" rtl="0">
              <a:lnSpc>
                <a:spcPct val="90000"/>
              </a:lnSpc>
              <a:spcBef>
                <a:spcPts val="1000"/>
              </a:spcBef>
              <a:spcAft>
                <a:spcPts val="0"/>
              </a:spcAft>
              <a:buClr>
                <a:schemeClr val="dk1"/>
              </a:buClr>
              <a:buSzPts val="1000"/>
              <a:buFont typeface="Calibri"/>
              <a:buAutoNum type="arabicPeriod"/>
            </a:pPr>
            <a:r>
              <a:rPr lang="en-US" sz="1000" b="0">
                <a:solidFill>
                  <a:schemeClr val="dk1"/>
                </a:solidFill>
                <a:latin typeface="+mj-lt"/>
              </a:rPr>
              <a:t>Forwarding Messages ……………………………………………………………………………………………………………….… 8</a:t>
            </a:r>
            <a:endParaRPr sz="1000">
              <a:latin typeface="+mj-lt"/>
            </a:endParaRPr>
          </a:p>
          <a:p>
            <a:pPr marL="228600" lvl="0" indent="-228600" algn="l" rtl="0">
              <a:lnSpc>
                <a:spcPct val="90000"/>
              </a:lnSpc>
              <a:spcBef>
                <a:spcPts val="1000"/>
              </a:spcBef>
              <a:spcAft>
                <a:spcPts val="0"/>
              </a:spcAft>
              <a:buClr>
                <a:schemeClr val="dk1"/>
              </a:buClr>
              <a:buSzPts val="1000"/>
              <a:buFont typeface="Calibri"/>
              <a:buAutoNum type="arabicPeriod"/>
            </a:pPr>
            <a:r>
              <a:rPr lang="en-US" sz="1000" b="0">
                <a:solidFill>
                  <a:schemeClr val="dk1"/>
                </a:solidFill>
                <a:latin typeface="+mj-lt"/>
              </a:rPr>
              <a:t>Silencing Messages ………………………………………………………………...</a:t>
            </a:r>
            <a:r>
              <a:rPr lang="en-US" sz="1000">
                <a:solidFill>
                  <a:schemeClr val="dk1"/>
                </a:solidFill>
                <a:latin typeface="+mj-lt"/>
              </a:rPr>
              <a:t>....................................................................... 9</a:t>
            </a:r>
            <a:r>
              <a:rPr lang="en-US" sz="1000" b="0">
                <a:solidFill>
                  <a:schemeClr val="dk1"/>
                </a:solidFill>
                <a:latin typeface="+mj-lt"/>
              </a:rPr>
              <a:t> </a:t>
            </a:r>
            <a:endParaRPr sz="1000">
              <a:latin typeface="+mj-lt"/>
            </a:endParaRPr>
          </a:p>
          <a:p>
            <a:pPr marL="228600" lvl="0" indent="-228600" algn="l" rtl="0">
              <a:lnSpc>
                <a:spcPct val="90000"/>
              </a:lnSpc>
              <a:spcBef>
                <a:spcPts val="1000"/>
              </a:spcBef>
              <a:spcAft>
                <a:spcPts val="0"/>
              </a:spcAft>
              <a:buClr>
                <a:schemeClr val="dk1"/>
              </a:buClr>
              <a:buSzPts val="1000"/>
              <a:buFont typeface="Calibri"/>
              <a:buAutoNum type="arabicPeriod"/>
            </a:pPr>
            <a:r>
              <a:rPr lang="en-US" sz="1000" b="0">
                <a:solidFill>
                  <a:schemeClr val="dk1"/>
                </a:solidFill>
                <a:latin typeface="+mj-lt"/>
              </a:rPr>
              <a:t>Searching Your Messages …………………………………………………………………………………………………………... 10</a:t>
            </a:r>
            <a:endParaRPr sz="1000">
              <a:latin typeface="+mj-lt"/>
            </a:endParaRPr>
          </a:p>
          <a:p>
            <a:pPr marL="228600" lvl="0" indent="-228600" algn="l" rtl="0">
              <a:lnSpc>
                <a:spcPct val="90000"/>
              </a:lnSpc>
              <a:spcBef>
                <a:spcPts val="1000"/>
              </a:spcBef>
              <a:spcAft>
                <a:spcPts val="0"/>
              </a:spcAft>
              <a:buClr>
                <a:schemeClr val="dk1"/>
              </a:buClr>
              <a:buSzPts val="1000"/>
              <a:buFont typeface="Calibri"/>
              <a:buAutoNum type="arabicPeriod"/>
            </a:pPr>
            <a:r>
              <a:rPr lang="en-US" sz="1000" b="0">
                <a:solidFill>
                  <a:schemeClr val="dk1"/>
                </a:solidFill>
                <a:latin typeface="+mj-lt"/>
              </a:rPr>
              <a:t>Marking Your Message As Done …………………………………………………………………………………………...…… 10-11</a:t>
            </a:r>
            <a:endParaRPr sz="1000">
              <a:latin typeface="+mj-lt"/>
            </a:endParaRPr>
          </a:p>
          <a:p>
            <a:pPr marL="228600" lvl="0" indent="-228600" algn="l" rtl="0">
              <a:lnSpc>
                <a:spcPct val="90000"/>
              </a:lnSpc>
              <a:spcBef>
                <a:spcPts val="1000"/>
              </a:spcBef>
              <a:spcAft>
                <a:spcPts val="0"/>
              </a:spcAft>
              <a:buClr>
                <a:schemeClr val="dk1"/>
              </a:buClr>
              <a:buSzPts val="1000"/>
              <a:buFont typeface="Calibri"/>
              <a:buAutoNum type="arabicPeriod"/>
            </a:pPr>
            <a:r>
              <a:rPr lang="en-US" sz="1000" b="0">
                <a:solidFill>
                  <a:schemeClr val="dk1"/>
                </a:solidFill>
                <a:latin typeface="+mj-lt"/>
              </a:rPr>
              <a:t>Directory …………………………………………………………………….………………………………………………….……… 12 </a:t>
            </a:r>
            <a:endParaRPr sz="1000">
              <a:latin typeface="+mj-lt"/>
            </a:endParaRPr>
          </a:p>
          <a:p>
            <a:pPr marL="228600" lvl="0" indent="-228600" algn="l" rtl="0">
              <a:lnSpc>
                <a:spcPct val="90000"/>
              </a:lnSpc>
              <a:spcBef>
                <a:spcPts val="1000"/>
              </a:spcBef>
              <a:spcAft>
                <a:spcPts val="0"/>
              </a:spcAft>
              <a:buClr>
                <a:schemeClr val="dk1"/>
              </a:buClr>
              <a:buSzPts val="1000"/>
              <a:buFont typeface="Calibri"/>
              <a:buAutoNum type="arabicPeriod"/>
            </a:pPr>
            <a:r>
              <a:rPr lang="en-US" sz="1000" b="0">
                <a:solidFill>
                  <a:schemeClr val="dk1"/>
                </a:solidFill>
                <a:latin typeface="+mj-lt"/>
              </a:rPr>
              <a:t>Contact Details …………………………………………….……………...................................................................................... 12</a:t>
            </a:r>
            <a:endParaRPr sz="1000">
              <a:latin typeface="+mj-lt"/>
            </a:endParaRPr>
          </a:p>
          <a:p>
            <a:pPr marL="228600" lvl="0" indent="-228600" algn="l" rtl="0">
              <a:lnSpc>
                <a:spcPct val="90000"/>
              </a:lnSpc>
              <a:spcBef>
                <a:spcPts val="1000"/>
              </a:spcBef>
              <a:spcAft>
                <a:spcPts val="0"/>
              </a:spcAft>
              <a:buClr>
                <a:schemeClr val="dk1"/>
              </a:buClr>
              <a:buSzPts val="1000"/>
              <a:buFont typeface="Calibri"/>
              <a:buAutoNum type="arabicPeriod"/>
            </a:pPr>
            <a:r>
              <a:rPr lang="en-US" sz="1000" b="0">
                <a:solidFill>
                  <a:schemeClr val="dk1"/>
                </a:solidFill>
                <a:latin typeface="+mj-lt"/>
              </a:rPr>
              <a:t>Searching and Filtering Options ………………………………………………………………………………………………..….... 13</a:t>
            </a:r>
            <a:endParaRPr sz="1000">
              <a:latin typeface="+mj-lt"/>
            </a:endParaRPr>
          </a:p>
          <a:p>
            <a:pPr marL="228600" lvl="0" indent="-228600" algn="l" rtl="0">
              <a:lnSpc>
                <a:spcPct val="90000"/>
              </a:lnSpc>
              <a:spcBef>
                <a:spcPts val="1000"/>
              </a:spcBef>
              <a:spcAft>
                <a:spcPts val="0"/>
              </a:spcAft>
              <a:buClr>
                <a:schemeClr val="dk1"/>
              </a:buClr>
              <a:buSzPts val="1000"/>
              <a:buFont typeface="Calibri"/>
              <a:buAutoNum type="arabicPeriod"/>
            </a:pPr>
            <a:r>
              <a:rPr lang="en-US" sz="1000" b="0">
                <a:solidFill>
                  <a:schemeClr val="dk1"/>
                </a:solidFill>
                <a:latin typeface="+mj-lt"/>
              </a:rPr>
              <a:t>Creating a Group of Contacts …………………………………….….…………………………………………………………..….. 14 </a:t>
            </a:r>
            <a:endParaRPr sz="1000">
              <a:latin typeface="+mj-lt"/>
            </a:endParaRPr>
          </a:p>
          <a:p>
            <a:pPr marL="228600" lvl="0" indent="-228600" algn="l" rtl="0">
              <a:lnSpc>
                <a:spcPct val="90000"/>
              </a:lnSpc>
              <a:spcBef>
                <a:spcPts val="1000"/>
              </a:spcBef>
              <a:spcAft>
                <a:spcPts val="0"/>
              </a:spcAft>
              <a:buClr>
                <a:schemeClr val="dk1"/>
              </a:buClr>
              <a:buSzPts val="1000"/>
              <a:buFont typeface="Calibri"/>
              <a:buAutoNum type="arabicPeriod"/>
            </a:pPr>
            <a:r>
              <a:rPr lang="en-US" sz="1000" b="0">
                <a:solidFill>
                  <a:schemeClr val="dk1"/>
                </a:solidFill>
                <a:latin typeface="+mj-lt"/>
              </a:rPr>
              <a:t>Editing Saved Groups ………………………………………………….…………………………………………………………..… 15 </a:t>
            </a:r>
            <a:endParaRPr sz="1000">
              <a:latin typeface="+mj-lt"/>
            </a:endParaRPr>
          </a:p>
          <a:p>
            <a:pPr marL="228600" lvl="0" indent="-228600" algn="l" rtl="0">
              <a:lnSpc>
                <a:spcPct val="90000"/>
              </a:lnSpc>
              <a:spcBef>
                <a:spcPts val="1000"/>
              </a:spcBef>
              <a:spcAft>
                <a:spcPts val="0"/>
              </a:spcAft>
              <a:buClr>
                <a:schemeClr val="dk1"/>
              </a:buClr>
              <a:buSzPts val="1000"/>
              <a:buFont typeface="Calibri"/>
              <a:buAutoNum type="arabicPeriod"/>
            </a:pPr>
            <a:r>
              <a:rPr lang="en-US" sz="1000" b="0">
                <a:solidFill>
                  <a:schemeClr val="dk1"/>
                </a:solidFill>
                <a:latin typeface="+mj-lt"/>
              </a:rPr>
              <a:t>Adding a Favorite ……………………………………………………….…………………………………………………………..… 16</a:t>
            </a:r>
            <a:endParaRPr sz="1000">
              <a:latin typeface="+mj-lt"/>
            </a:endParaRPr>
          </a:p>
          <a:p>
            <a:pPr marL="228600" lvl="0" indent="-228600" algn="l" rtl="0">
              <a:lnSpc>
                <a:spcPct val="90000"/>
              </a:lnSpc>
              <a:spcBef>
                <a:spcPts val="1000"/>
              </a:spcBef>
              <a:spcAft>
                <a:spcPts val="0"/>
              </a:spcAft>
              <a:buClr>
                <a:schemeClr val="dk1"/>
              </a:buClr>
              <a:buSzPts val="1000"/>
              <a:buFont typeface="Calibri"/>
              <a:buAutoNum type="arabicPeriod"/>
            </a:pPr>
            <a:r>
              <a:rPr lang="en-US" sz="1000" b="0">
                <a:solidFill>
                  <a:schemeClr val="dk1"/>
                </a:solidFill>
                <a:latin typeface="+mj-lt"/>
              </a:rPr>
              <a:t>Schedule Group ……………………………………………………………………………………………………………….…….... 17 </a:t>
            </a:r>
            <a:endParaRPr sz="1000">
              <a:latin typeface="+mj-lt"/>
            </a:endParaRPr>
          </a:p>
          <a:p>
            <a:pPr marL="228600" lvl="0" indent="-228600" algn="l" rtl="0">
              <a:lnSpc>
                <a:spcPct val="90000"/>
              </a:lnSpc>
              <a:spcBef>
                <a:spcPts val="1000"/>
              </a:spcBef>
              <a:spcAft>
                <a:spcPts val="0"/>
              </a:spcAft>
              <a:buClr>
                <a:schemeClr val="dk1"/>
              </a:buClr>
              <a:buSzPts val="1000"/>
              <a:buFont typeface="Calibri"/>
              <a:buAutoNum type="arabicPeriod"/>
            </a:pPr>
            <a:r>
              <a:rPr lang="en-US" sz="1000" b="0">
                <a:solidFill>
                  <a:schemeClr val="dk1"/>
                </a:solidFill>
                <a:latin typeface="+mj-lt"/>
              </a:rPr>
              <a:t>Broadcast Group ……………………………………………………………………………………………………………………… 17</a:t>
            </a:r>
            <a:endParaRPr sz="1000">
              <a:latin typeface="+mj-lt"/>
            </a:endParaRPr>
          </a:p>
          <a:p>
            <a:pPr marL="228600" lvl="0" indent="-228600" algn="l" rtl="0">
              <a:lnSpc>
                <a:spcPct val="90000"/>
              </a:lnSpc>
              <a:spcBef>
                <a:spcPts val="1000"/>
              </a:spcBef>
              <a:spcAft>
                <a:spcPts val="0"/>
              </a:spcAft>
              <a:buClr>
                <a:schemeClr val="dk1"/>
              </a:buClr>
              <a:buSzPts val="1000"/>
              <a:buFont typeface="Calibri"/>
              <a:buAutoNum type="arabicPeriod"/>
            </a:pPr>
            <a:r>
              <a:rPr lang="en-US" sz="1000" b="0">
                <a:solidFill>
                  <a:schemeClr val="dk1"/>
                </a:solidFill>
                <a:latin typeface="+mj-lt"/>
              </a:rPr>
              <a:t>Take a Shift ………………………………………………………………………..………………………………………………...... 18</a:t>
            </a:r>
            <a:endParaRPr sz="1000">
              <a:latin typeface="+mj-lt"/>
            </a:endParaRPr>
          </a:p>
          <a:p>
            <a:pPr marL="228600" lvl="0" indent="-228600" algn="l" rtl="0">
              <a:lnSpc>
                <a:spcPct val="90000"/>
              </a:lnSpc>
              <a:spcBef>
                <a:spcPts val="1000"/>
              </a:spcBef>
              <a:spcAft>
                <a:spcPts val="0"/>
              </a:spcAft>
              <a:buClr>
                <a:schemeClr val="dk1"/>
              </a:buClr>
              <a:buSzPts val="1000"/>
              <a:buFont typeface="Calibri"/>
              <a:buAutoNum type="arabicPeriod"/>
            </a:pPr>
            <a:r>
              <a:rPr lang="en-US" sz="1000" b="0">
                <a:solidFill>
                  <a:schemeClr val="dk1"/>
                </a:solidFill>
                <a:latin typeface="+mj-lt"/>
              </a:rPr>
              <a:t>Dialer ……………………………………………………………………..……………………………………………………….....… 19</a:t>
            </a:r>
            <a:endParaRPr sz="1000">
              <a:latin typeface="+mj-lt"/>
            </a:endParaRPr>
          </a:p>
          <a:p>
            <a:pPr marL="228600" lvl="0" indent="-228600" algn="l" rtl="0">
              <a:lnSpc>
                <a:spcPct val="90000"/>
              </a:lnSpc>
              <a:spcBef>
                <a:spcPts val="1000"/>
              </a:spcBef>
              <a:spcAft>
                <a:spcPts val="0"/>
              </a:spcAft>
              <a:buClr>
                <a:schemeClr val="dk1"/>
              </a:buClr>
              <a:buSzPts val="1000"/>
              <a:buFont typeface="Calibri"/>
              <a:buAutoNum type="arabicPeriod"/>
            </a:pPr>
            <a:r>
              <a:rPr lang="en-US" sz="1000" b="0">
                <a:solidFill>
                  <a:schemeClr val="dk1"/>
                </a:solidFill>
                <a:latin typeface="+mj-lt"/>
              </a:rPr>
              <a:t>Patients ………………………………………………………………………………………………………………………………… 20</a:t>
            </a:r>
            <a:endParaRPr sz="1000">
              <a:latin typeface="+mj-lt"/>
            </a:endParaRPr>
          </a:p>
          <a:p>
            <a:pPr marL="228600" lvl="0" indent="-228600" algn="l" rtl="0">
              <a:lnSpc>
                <a:spcPct val="90000"/>
              </a:lnSpc>
              <a:spcBef>
                <a:spcPts val="1000"/>
              </a:spcBef>
              <a:spcAft>
                <a:spcPts val="0"/>
              </a:spcAft>
              <a:buClr>
                <a:schemeClr val="dk1"/>
              </a:buClr>
              <a:buSzPts val="1000"/>
              <a:buFont typeface="Calibri"/>
              <a:buAutoNum type="arabicPeriod"/>
            </a:pPr>
            <a:r>
              <a:rPr lang="en-US" sz="1000" b="0">
                <a:solidFill>
                  <a:schemeClr val="dk1"/>
                </a:solidFill>
                <a:latin typeface="+mj-lt"/>
              </a:rPr>
              <a:t>Viewing Patient Details …………………………………………………………………………………………………….……….... 20 </a:t>
            </a:r>
            <a:endParaRPr sz="1000">
              <a:latin typeface="+mj-lt"/>
            </a:endParaRPr>
          </a:p>
          <a:p>
            <a:pPr marL="228600" lvl="0" indent="-228600" algn="l" rtl="0">
              <a:lnSpc>
                <a:spcPct val="90000"/>
              </a:lnSpc>
              <a:spcBef>
                <a:spcPts val="1000"/>
              </a:spcBef>
              <a:spcAft>
                <a:spcPts val="0"/>
              </a:spcAft>
              <a:buClr>
                <a:schemeClr val="dk1"/>
              </a:buClr>
              <a:buSzPts val="1000"/>
              <a:buFont typeface="Calibri"/>
              <a:buAutoNum type="arabicPeriod"/>
            </a:pPr>
            <a:r>
              <a:rPr lang="en-US" sz="1000" b="0">
                <a:solidFill>
                  <a:schemeClr val="dk1"/>
                </a:solidFill>
                <a:latin typeface="+mj-lt"/>
              </a:rPr>
              <a:t>Joining &amp; Leaving a Patient’s Care Team ………………………………………………………………………………………..… 21 </a:t>
            </a:r>
            <a:endParaRPr sz="1000">
              <a:latin typeface="+mj-lt"/>
            </a:endParaRPr>
          </a:p>
          <a:p>
            <a:pPr marL="228600" lvl="0" indent="-228600" algn="l" rtl="0">
              <a:lnSpc>
                <a:spcPct val="90000"/>
              </a:lnSpc>
              <a:spcBef>
                <a:spcPts val="1000"/>
              </a:spcBef>
              <a:spcAft>
                <a:spcPts val="0"/>
              </a:spcAft>
              <a:buClr>
                <a:schemeClr val="dk1"/>
              </a:buClr>
              <a:buSzPts val="1000"/>
              <a:buFont typeface="Calibri"/>
              <a:buAutoNum type="arabicPeriod"/>
            </a:pPr>
            <a:r>
              <a:rPr lang="en-US" sz="1000" b="0">
                <a:solidFill>
                  <a:schemeClr val="dk1"/>
                </a:solidFill>
                <a:latin typeface="+mj-lt"/>
              </a:rPr>
              <a:t>Contacting a Patient’s Care Team …………………………………………………………………………………………...….….. 22</a:t>
            </a:r>
            <a:endParaRPr sz="1000">
              <a:latin typeface="+mj-lt"/>
            </a:endParaRPr>
          </a:p>
          <a:p>
            <a:pPr marL="228600" lvl="0" indent="-228600" algn="l" rtl="0">
              <a:lnSpc>
                <a:spcPct val="90000"/>
              </a:lnSpc>
              <a:spcBef>
                <a:spcPts val="1000"/>
              </a:spcBef>
              <a:spcAft>
                <a:spcPts val="0"/>
              </a:spcAft>
              <a:buClr>
                <a:schemeClr val="dk1"/>
              </a:buClr>
              <a:buSzPts val="1000"/>
              <a:buFont typeface="Calibri"/>
              <a:buAutoNum type="arabicPeriod"/>
            </a:pPr>
            <a:r>
              <a:rPr lang="en-US" sz="1000" b="0">
                <a:solidFill>
                  <a:schemeClr val="dk1"/>
                </a:solidFill>
                <a:latin typeface="+mj-lt"/>
              </a:rPr>
              <a:t>Associating a Patient with an Existing Message ……………………………………………………………………………...…… 23</a:t>
            </a:r>
            <a:endParaRPr sz="1000">
              <a:latin typeface="+mj-lt"/>
            </a:endParaRPr>
          </a:p>
          <a:p>
            <a:pPr marL="228600" lvl="0" indent="-228600" algn="l" rtl="0">
              <a:lnSpc>
                <a:spcPct val="90000"/>
              </a:lnSpc>
              <a:spcBef>
                <a:spcPts val="1000"/>
              </a:spcBef>
              <a:spcAft>
                <a:spcPts val="0"/>
              </a:spcAft>
              <a:buClr>
                <a:schemeClr val="dk1"/>
              </a:buClr>
              <a:buSzPts val="1000"/>
              <a:buFont typeface="Calibri"/>
              <a:buAutoNum type="arabicPeriod"/>
            </a:pPr>
            <a:r>
              <a:rPr lang="en-US" sz="1000" b="0">
                <a:solidFill>
                  <a:schemeClr val="dk1"/>
                </a:solidFill>
                <a:latin typeface="+mj-lt"/>
              </a:rPr>
              <a:t>Associating a Patient with a New Message ……………………………………………………………………………………...… 24</a:t>
            </a:r>
            <a:endParaRPr sz="1000">
              <a:latin typeface="+mj-lt"/>
            </a:endParaRPr>
          </a:p>
          <a:p>
            <a:pPr marL="228600" lvl="0" indent="-228600" algn="l" rtl="0">
              <a:lnSpc>
                <a:spcPct val="90000"/>
              </a:lnSpc>
              <a:spcBef>
                <a:spcPts val="1000"/>
              </a:spcBef>
              <a:spcAft>
                <a:spcPts val="0"/>
              </a:spcAft>
              <a:buClr>
                <a:schemeClr val="dk1"/>
              </a:buClr>
              <a:buSzPts val="1000"/>
              <a:buFont typeface="Calibri"/>
              <a:buAutoNum type="arabicPeriod"/>
            </a:pPr>
            <a:r>
              <a:rPr lang="en-US" sz="1000" b="0">
                <a:solidFill>
                  <a:schemeClr val="dk1"/>
                </a:solidFill>
                <a:latin typeface="+mj-lt"/>
              </a:rPr>
              <a:t>News &amp; Announcements …………………………………………………………………………………………………………...… 25</a:t>
            </a:r>
            <a:endParaRPr sz="1000">
              <a:latin typeface="+mj-lt"/>
            </a:endParaRPr>
          </a:p>
          <a:p>
            <a:pPr marL="228600" lvl="0" indent="-228600" algn="l" rtl="0">
              <a:lnSpc>
                <a:spcPct val="90000"/>
              </a:lnSpc>
              <a:spcBef>
                <a:spcPts val="1000"/>
              </a:spcBef>
              <a:spcAft>
                <a:spcPts val="0"/>
              </a:spcAft>
              <a:buClr>
                <a:schemeClr val="dk1"/>
              </a:buClr>
              <a:buSzPts val="1000"/>
              <a:buFont typeface="Calibri"/>
              <a:buAutoNum type="arabicPeriod"/>
            </a:pPr>
            <a:r>
              <a:rPr lang="en-US" sz="1000" b="0">
                <a:solidFill>
                  <a:schemeClr val="dk1"/>
                </a:solidFill>
                <a:latin typeface="+mj-lt"/>
              </a:rPr>
              <a:t>Logging Out of the </a:t>
            </a:r>
            <a:r>
              <a:rPr lang="en-US" sz="1000" b="0" err="1">
                <a:solidFill>
                  <a:schemeClr val="dk1"/>
                </a:solidFill>
                <a:latin typeface="+mj-lt"/>
              </a:rPr>
              <a:t>PerfectServe</a:t>
            </a:r>
            <a:r>
              <a:rPr lang="en-US" sz="1000" b="0">
                <a:solidFill>
                  <a:schemeClr val="dk1"/>
                </a:solidFill>
                <a:latin typeface="+mj-lt"/>
              </a:rPr>
              <a:t> Clinical Collaboration Mobile App …………………………………………………………….. 26</a:t>
            </a:r>
            <a:endParaRPr sz="1000">
              <a:latin typeface="+mj-lt"/>
            </a:endParaRPr>
          </a:p>
          <a:p>
            <a:pPr marL="228600" lvl="0" indent="-228600" algn="l" rtl="0">
              <a:lnSpc>
                <a:spcPct val="90000"/>
              </a:lnSpc>
              <a:spcBef>
                <a:spcPts val="1000"/>
              </a:spcBef>
              <a:spcAft>
                <a:spcPts val="0"/>
              </a:spcAft>
              <a:buClr>
                <a:schemeClr val="dk1"/>
              </a:buClr>
              <a:buSzPts val="1000"/>
              <a:buFont typeface="Calibri"/>
              <a:buAutoNum type="arabicPeriod"/>
            </a:pPr>
            <a:r>
              <a:rPr lang="en-US" sz="1000" b="0">
                <a:solidFill>
                  <a:schemeClr val="dk1"/>
                </a:solidFill>
                <a:latin typeface="+mj-lt"/>
              </a:rPr>
              <a:t>FAQ | Support ………………………………………………………………………………………………………………………..... 27</a:t>
            </a:r>
            <a:endParaRPr lang="en-GB" sz="1000">
              <a:latin typeface="+mj-lt"/>
            </a:endParaRPr>
          </a:p>
          <a:p>
            <a:pPr marL="0" lvl="0" indent="0" algn="l" rtl="0">
              <a:lnSpc>
                <a:spcPct val="90000"/>
              </a:lnSpc>
              <a:spcBef>
                <a:spcPts val="1000"/>
              </a:spcBef>
              <a:spcAft>
                <a:spcPts val="0"/>
              </a:spcAft>
              <a:buClr>
                <a:srgbClr val="014793"/>
              </a:buClr>
              <a:buSzPts val="2000"/>
              <a:buFont typeface="Calibri"/>
              <a:buNone/>
            </a:pPr>
            <a:endParaRPr lang="en-GB" sz="2000" b="0">
              <a:solidFill>
                <a:schemeClr val="dk1"/>
              </a:solidFill>
            </a:endParaRPr>
          </a:p>
          <a:p>
            <a:pPr marL="0" lvl="0" indent="0" algn="l" rtl="0">
              <a:lnSpc>
                <a:spcPct val="90000"/>
              </a:lnSpc>
              <a:spcBef>
                <a:spcPts val="1000"/>
              </a:spcBef>
              <a:spcAft>
                <a:spcPts val="0"/>
              </a:spcAft>
              <a:buClr>
                <a:srgbClr val="014793"/>
              </a:buClr>
              <a:buSzPts val="2000"/>
              <a:buFont typeface="Calibri"/>
              <a:buNone/>
            </a:pPr>
            <a:endParaRPr lang="en-GB" sz="2000" b="0">
              <a:solidFill>
                <a:schemeClr val="dk1"/>
              </a:solidFill>
            </a:endParaRPr>
          </a:p>
          <a:p>
            <a:pPr marL="0" lvl="0" indent="0" algn="l" rtl="0">
              <a:lnSpc>
                <a:spcPct val="90000"/>
              </a:lnSpc>
              <a:spcBef>
                <a:spcPts val="1000"/>
              </a:spcBef>
              <a:spcAft>
                <a:spcPts val="0"/>
              </a:spcAft>
              <a:buClr>
                <a:srgbClr val="014793"/>
              </a:buClr>
              <a:buSzPts val="2000"/>
              <a:buFont typeface="Calibri"/>
              <a:buNone/>
            </a:pPr>
            <a:endParaRPr lang="en-GB" sz="2000" b="0">
              <a:solidFill>
                <a:schemeClr val="dk1"/>
              </a:solidFill>
            </a:endParaRPr>
          </a:p>
          <a:p>
            <a:pPr marL="0" lvl="0" indent="0" algn="l" rtl="0">
              <a:lnSpc>
                <a:spcPct val="90000"/>
              </a:lnSpc>
              <a:spcBef>
                <a:spcPts val="1000"/>
              </a:spcBef>
              <a:spcAft>
                <a:spcPts val="0"/>
              </a:spcAft>
              <a:buClr>
                <a:srgbClr val="014793"/>
              </a:buClr>
              <a:buSzPts val="2000"/>
              <a:buFont typeface="Calibri"/>
              <a:buNone/>
            </a:pPr>
            <a:endParaRPr lang="en-GB" sz="2000" b="0">
              <a:solidFill>
                <a:schemeClr val="dk1"/>
              </a:solidFill>
            </a:endParaRPr>
          </a:p>
          <a:p>
            <a:pPr marL="0" lvl="0" indent="0" algn="l" rtl="0">
              <a:lnSpc>
                <a:spcPct val="90000"/>
              </a:lnSpc>
              <a:spcBef>
                <a:spcPts val="1000"/>
              </a:spcBef>
              <a:spcAft>
                <a:spcPts val="0"/>
              </a:spcAft>
              <a:buClr>
                <a:srgbClr val="014793"/>
              </a:buClr>
              <a:buSzPts val="2000"/>
              <a:buFont typeface="Calibri"/>
              <a:buNone/>
            </a:pPr>
            <a:endParaRPr lang="en-GB" sz="2000" b="0">
              <a:solidFill>
                <a:schemeClr val="dk1"/>
              </a:solidFill>
            </a:endParaRPr>
          </a:p>
          <a:p>
            <a:pPr marL="0" lvl="0" indent="0" algn="l" rtl="0">
              <a:lnSpc>
                <a:spcPct val="90000"/>
              </a:lnSpc>
              <a:spcBef>
                <a:spcPts val="1000"/>
              </a:spcBef>
              <a:spcAft>
                <a:spcPts val="0"/>
              </a:spcAft>
              <a:buClr>
                <a:srgbClr val="014793"/>
              </a:buClr>
              <a:buSzPts val="2000"/>
              <a:buFont typeface="Calibri"/>
              <a:buNone/>
            </a:pPr>
            <a:endParaRPr lang="en-GB" sz="2000" b="0">
              <a:solidFill>
                <a:schemeClr val="dk1"/>
              </a:solidFill>
            </a:endParaRPr>
          </a:p>
          <a:p>
            <a:pPr marL="228600" lvl="0" indent="-152400" algn="l" rtl="0">
              <a:lnSpc>
                <a:spcPct val="90000"/>
              </a:lnSpc>
              <a:spcBef>
                <a:spcPts val="1000"/>
              </a:spcBef>
              <a:spcAft>
                <a:spcPts val="0"/>
              </a:spcAft>
              <a:buClr>
                <a:srgbClr val="014793"/>
              </a:buClr>
              <a:buSzPts val="1200"/>
              <a:buFont typeface="Calibri"/>
              <a:buNone/>
            </a:pPr>
            <a:endParaRPr sz="1200" b="0"/>
          </a:p>
        </p:txBody>
      </p:sp>
      <p:sp>
        <p:nvSpPr>
          <p:cNvPr id="2" name="Title 1">
            <a:extLst>
              <a:ext uri="{FF2B5EF4-FFF2-40B4-BE49-F238E27FC236}">
                <a16:creationId xmlns:a16="http://schemas.microsoft.com/office/drawing/2014/main" id="{8CBF6938-E8FA-4411-741D-E8CCB631BA79}"/>
              </a:ext>
            </a:extLst>
          </p:cNvPr>
          <p:cNvSpPr>
            <a:spLocks noGrp="1"/>
          </p:cNvSpPr>
          <p:nvPr>
            <p:ph type="title"/>
          </p:nvPr>
        </p:nvSpPr>
        <p:spPr>
          <a:xfrm>
            <a:off x="450025" y="153186"/>
            <a:ext cx="5465700" cy="603300"/>
          </a:xfrm>
        </p:spPr>
        <p:txBody>
          <a:bodyPr/>
          <a:lstStyle/>
          <a:p>
            <a:r>
              <a:rPr lang="en-US"/>
              <a:t>Mobile Application</a:t>
            </a:r>
          </a:p>
        </p:txBody>
      </p:sp>
      <p:sp>
        <p:nvSpPr>
          <p:cNvPr id="3" name="Subtitle 2">
            <a:extLst>
              <a:ext uri="{FF2B5EF4-FFF2-40B4-BE49-F238E27FC236}">
                <a16:creationId xmlns:a16="http://schemas.microsoft.com/office/drawing/2014/main" id="{FCFC1E84-830E-9D23-092E-85B0E1022C6F}"/>
              </a:ext>
            </a:extLst>
          </p:cNvPr>
          <p:cNvSpPr>
            <a:spLocks noGrp="1"/>
          </p:cNvSpPr>
          <p:nvPr>
            <p:ph type="subTitle" idx="1"/>
          </p:nvPr>
        </p:nvSpPr>
        <p:spPr>
          <a:xfrm>
            <a:off x="450025" y="835350"/>
            <a:ext cx="7470600" cy="338700"/>
          </a:xfrm>
        </p:spPr>
        <p:txBody>
          <a:bodyPr/>
          <a:lstStyle/>
          <a:p>
            <a:r>
              <a:rPr lang="nb-NO" sz="1400">
                <a:solidFill>
                  <a:schemeClr val="lt1"/>
                </a:solidFill>
                <a:latin typeface="+mj-lt"/>
                <a:ea typeface="Calibri"/>
                <a:cs typeface="Calibri"/>
                <a:sym typeface="Calibri"/>
              </a:rPr>
              <a:t>Comprehensive User Guide for Android</a:t>
            </a:r>
            <a:endParaRPr lang="nb-NO" sz="1400">
              <a:latin typeface="+mj-lt"/>
            </a:endParaRPr>
          </a:p>
          <a:p>
            <a:endParaRPr lang="en-US"/>
          </a:p>
        </p:txBody>
      </p:sp>
    </p:spTree>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1026" name="Picture 2" descr="A screenshot of a phone&#10;&#10;Description automatically generated">
            <a:extLst>
              <a:ext uri="{FF2B5EF4-FFF2-40B4-BE49-F238E27FC236}">
                <a16:creationId xmlns:a16="http://schemas.microsoft.com/office/drawing/2014/main" id="{7A681636-9A85-4554-9FC0-568B0F0B93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77" y="3127179"/>
            <a:ext cx="2352675" cy="4953000"/>
          </a:xfrm>
          <a:prstGeom prst="rect">
            <a:avLst/>
          </a:prstGeom>
          <a:noFill/>
          <a:extLst>
            <a:ext uri="{909E8E84-426E-40DD-AFC4-6F175D3DCCD1}">
              <a14:hiddenFill xmlns:a14="http://schemas.microsoft.com/office/drawing/2010/main">
                <a:solidFill>
                  <a:srgbClr val="FFFFFF"/>
                </a:solidFill>
              </a14:hiddenFill>
            </a:ext>
          </a:extLst>
        </p:spPr>
      </p:pic>
      <p:sp>
        <p:nvSpPr>
          <p:cNvPr id="254" name="Google Shape;254;p11"/>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3" indent="0" algn="l" rtl="0">
              <a:lnSpc>
                <a:spcPct val="150000"/>
              </a:lnSpc>
              <a:spcBef>
                <a:spcPts val="0"/>
              </a:spcBef>
              <a:spcAft>
                <a:spcPts val="0"/>
              </a:spcAft>
              <a:buClr>
                <a:srgbClr val="044076"/>
              </a:buClr>
              <a:buSzPts val="1600"/>
              <a:buNone/>
            </a:pPr>
            <a:r>
              <a:rPr lang="en-US" sz="1600">
                <a:solidFill>
                  <a:srgbClr val="00ACB8"/>
                </a:solidFill>
                <a:latin typeface="+mj-lt"/>
                <a:ea typeface="Calibri"/>
                <a:cs typeface="Calibri"/>
                <a:sym typeface="Calibri"/>
              </a:rPr>
              <a:t>Silencing a Message Thread</a:t>
            </a:r>
          </a:p>
          <a:p>
            <a:pPr marL="0" lvl="3" indent="0" algn="l" rtl="0">
              <a:spcBef>
                <a:spcPts val="0"/>
              </a:spcBef>
              <a:spcAft>
                <a:spcPts val="0"/>
              </a:spcAft>
              <a:buClr>
                <a:srgbClr val="044076"/>
              </a:buClr>
              <a:buSzPts val="1600"/>
              <a:buNone/>
            </a:pPr>
            <a:endParaRPr lang="en-US" sz="1600">
              <a:solidFill>
                <a:srgbClr val="00ACB8"/>
              </a:solidFill>
              <a:latin typeface="+mj-lt"/>
            </a:endParaRPr>
          </a:p>
          <a:p>
            <a:pPr marL="0" marR="0" lvl="0" indent="0" algn="l" rtl="0">
              <a:lnSpc>
                <a:spcPct val="115000"/>
              </a:lnSpc>
              <a:spcBef>
                <a:spcPts val="0"/>
              </a:spcBef>
              <a:spcAft>
                <a:spcPts val="0"/>
              </a:spcAft>
              <a:buNone/>
            </a:pPr>
            <a:r>
              <a:rPr lang="en-US" sz="1200">
                <a:solidFill>
                  <a:schemeClr val="tx1"/>
                </a:solidFill>
              </a:rPr>
              <a:t>To stop all alerts for a specific message, you can silence the message.</a:t>
            </a:r>
          </a:p>
          <a:p>
            <a:pPr marL="0" marR="0" lvl="0" indent="0" algn="l" rtl="0">
              <a:lnSpc>
                <a:spcPct val="115000"/>
              </a:lnSpc>
              <a:spcBef>
                <a:spcPts val="0"/>
              </a:spcBef>
              <a:spcAft>
                <a:spcPts val="0"/>
              </a:spcAft>
              <a:buNone/>
            </a:pPr>
            <a:endParaRPr lang="en-US" sz="1200">
              <a:solidFill>
                <a:schemeClr val="tx1"/>
              </a:solidFill>
            </a:endParaRPr>
          </a:p>
          <a:p>
            <a:pPr marL="228600" marR="0" lvl="0" indent="-228600" algn="l" rtl="0">
              <a:lnSpc>
                <a:spcPct val="150000"/>
              </a:lnSpc>
              <a:spcBef>
                <a:spcPts val="0"/>
              </a:spcBef>
              <a:spcAft>
                <a:spcPts val="0"/>
              </a:spcAft>
              <a:buFont typeface="+mj-lt"/>
              <a:buAutoNum type="arabicPeriod"/>
            </a:pPr>
            <a:r>
              <a:rPr lang="en-US" sz="1200">
                <a:solidFill>
                  <a:schemeClr val="tx1"/>
                </a:solidFill>
              </a:rPr>
              <a:t>From the main </a:t>
            </a:r>
            <a:r>
              <a:rPr lang="en-US" sz="1200" b="1">
                <a:solidFill>
                  <a:schemeClr val="tx1"/>
                </a:solidFill>
              </a:rPr>
              <a:t>Messages</a:t>
            </a:r>
            <a:r>
              <a:rPr lang="en-US" sz="1200">
                <a:solidFill>
                  <a:schemeClr val="tx1"/>
                </a:solidFill>
              </a:rPr>
              <a:t> tab, swipe the message to the left; select </a:t>
            </a:r>
            <a:r>
              <a:rPr lang="en-US" sz="1200" b="1">
                <a:solidFill>
                  <a:schemeClr val="tx1"/>
                </a:solidFill>
              </a:rPr>
              <a:t>Silence</a:t>
            </a:r>
          </a:p>
          <a:p>
            <a:pPr marL="228600" marR="0" lvl="0" indent="-228600" algn="l" rtl="0">
              <a:lnSpc>
                <a:spcPct val="150000"/>
              </a:lnSpc>
              <a:spcBef>
                <a:spcPts val="0"/>
              </a:spcBef>
              <a:spcAft>
                <a:spcPts val="0"/>
              </a:spcAft>
              <a:buFont typeface="+mj-lt"/>
              <a:buAutoNum type="arabicPeriod"/>
            </a:pPr>
            <a:r>
              <a:rPr lang="en-US" sz="1200">
                <a:solidFill>
                  <a:schemeClr val="tx1"/>
                </a:solidFill>
              </a:rPr>
              <a:t>Inside the message, select the </a:t>
            </a:r>
            <a:r>
              <a:rPr lang="en-US" sz="1200" b="1">
                <a:solidFill>
                  <a:schemeClr val="tx1"/>
                </a:solidFill>
              </a:rPr>
              <a:t>three ellipses </a:t>
            </a:r>
            <a:r>
              <a:rPr lang="en-US" sz="1200">
                <a:solidFill>
                  <a:schemeClr val="tx1"/>
                </a:solidFill>
              </a:rPr>
              <a:t>in the upper-right corner; select </a:t>
            </a:r>
            <a:r>
              <a:rPr lang="en-US" sz="1200" b="1">
                <a:solidFill>
                  <a:schemeClr val="tx1"/>
                </a:solidFill>
              </a:rPr>
              <a:t>Silence</a:t>
            </a:r>
            <a:r>
              <a:rPr lang="en-US" sz="1200">
                <a:solidFill>
                  <a:schemeClr val="tx1"/>
                </a:solidFill>
              </a:rPr>
              <a:t>.</a:t>
            </a:r>
          </a:p>
          <a:p>
            <a:pPr marL="228600" marR="0" lvl="0" indent="-228600" algn="l" rtl="0">
              <a:lnSpc>
                <a:spcPct val="150000"/>
              </a:lnSpc>
              <a:spcBef>
                <a:spcPts val="0"/>
              </a:spcBef>
              <a:spcAft>
                <a:spcPts val="0"/>
              </a:spcAft>
              <a:buFont typeface="+mj-lt"/>
              <a:buAutoNum type="arabicPeriod"/>
            </a:pPr>
            <a:r>
              <a:rPr lang="en-US" sz="1200">
                <a:solidFill>
                  <a:schemeClr val="tx1"/>
                </a:solidFill>
              </a:rPr>
              <a:t>Select the amount of time you wish the silence your alerts. </a:t>
            </a: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a:solidFill>
                <a:schemeClr val="dk1"/>
              </a:solidFill>
              <a:latin typeface="Calibri"/>
              <a:ea typeface="Calibri"/>
              <a:cs typeface="Calibri"/>
              <a:sym typeface="Calibri"/>
            </a:endParaRPr>
          </a:p>
          <a:p>
            <a:pPr marL="0" lvl="0" indent="0" algn="l" rtl="0">
              <a:lnSpc>
                <a:spcPct val="90000"/>
              </a:lnSpc>
              <a:spcBef>
                <a:spcPts val="1000"/>
              </a:spcBef>
              <a:spcAft>
                <a:spcPts val="0"/>
              </a:spcAft>
              <a:buClr>
                <a:srgbClr val="014793"/>
              </a:buClr>
              <a:buSzPts val="1400"/>
              <a:buFont typeface="Calibri"/>
              <a:buNone/>
            </a:pPr>
            <a:endParaRPr/>
          </a:p>
        </p:txBody>
      </p:sp>
      <p:pic>
        <p:nvPicPr>
          <p:cNvPr id="7171" name="Picture 3" descr="A screenshot of a phone call&#10;&#10;Description automatically generated">
            <a:extLst>
              <a:ext uri="{FF2B5EF4-FFF2-40B4-BE49-F238E27FC236}">
                <a16:creationId xmlns:a16="http://schemas.microsoft.com/office/drawing/2014/main" id="{88D13C63-D447-4A14-BA90-5C34BE76AC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551" y="3127179"/>
            <a:ext cx="2362200" cy="49530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20944C9A-8ECB-4392-A97D-A65A646071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4950" y="3127179"/>
            <a:ext cx="2343150" cy="49530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63" name="Google Shape;263;p11"/>
          <p:cNvSpPr/>
          <p:nvPr/>
        </p:nvSpPr>
        <p:spPr>
          <a:xfrm>
            <a:off x="3926371" y="3589544"/>
            <a:ext cx="730265" cy="280592"/>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9" name="Google Shape;259;p11"/>
          <p:cNvSpPr/>
          <p:nvPr/>
        </p:nvSpPr>
        <p:spPr>
          <a:xfrm>
            <a:off x="1975732" y="3870136"/>
            <a:ext cx="528278" cy="406694"/>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4098" name="Picture 2" descr="A screenshot of a phone&#10;&#10;Description automatically generated">
            <a:extLst>
              <a:ext uri="{FF2B5EF4-FFF2-40B4-BE49-F238E27FC236}">
                <a16:creationId xmlns:a16="http://schemas.microsoft.com/office/drawing/2014/main" id="{FFC7F3DF-EFCC-5658-ADBD-27C4444B05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1478" y="5080117"/>
            <a:ext cx="1970442" cy="4269291"/>
          </a:xfrm>
          <a:prstGeom prst="round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Picture 2" descr="A screenshot of a phone&#10;&#10;Description automatically generated">
            <a:extLst>
              <a:ext uri="{FF2B5EF4-FFF2-40B4-BE49-F238E27FC236}">
                <a16:creationId xmlns:a16="http://schemas.microsoft.com/office/drawing/2014/main" id="{5489556F-1132-D9DE-DB2F-A65FB983C3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1478" y="600999"/>
            <a:ext cx="1970442" cy="4267200"/>
          </a:xfrm>
          <a:prstGeom prst="round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72" name="Google Shape;272;p12"/>
          <p:cNvSpPr txBox="1">
            <a:spLocks noGrp="1"/>
          </p:cNvSpPr>
          <p:nvPr>
            <p:ph type="body" idx="1"/>
          </p:nvPr>
        </p:nvSpPr>
        <p:spPr>
          <a:xfrm>
            <a:off x="457200" y="601000"/>
            <a:ext cx="4440646" cy="8801400"/>
          </a:xfrm>
          <a:prstGeom prst="rect">
            <a:avLst/>
          </a:prstGeom>
          <a:noFill/>
          <a:ln>
            <a:noFill/>
          </a:ln>
        </p:spPr>
        <p:txBody>
          <a:bodyPr spcFirstLastPara="1" wrap="square" lIns="91425" tIns="45700" rIns="91425" bIns="45700" anchor="t" anchorCtr="0">
            <a:noAutofit/>
          </a:bodyPr>
          <a:lstStyle/>
          <a:p>
            <a:pPr marL="0" lvl="3" indent="0" algn="l" rtl="0">
              <a:lnSpc>
                <a:spcPct val="150000"/>
              </a:lnSpc>
              <a:spcBef>
                <a:spcPts val="0"/>
              </a:spcBef>
              <a:spcAft>
                <a:spcPts val="0"/>
              </a:spcAft>
              <a:buClr>
                <a:srgbClr val="044076"/>
              </a:buClr>
              <a:buSzPts val="1600"/>
              <a:buNone/>
            </a:pPr>
            <a:r>
              <a:rPr lang="en-US" sz="1600">
                <a:solidFill>
                  <a:srgbClr val="00ACB8"/>
                </a:solidFill>
                <a:latin typeface="+mj-lt"/>
                <a:ea typeface="Calibri"/>
                <a:cs typeface="Calibri"/>
                <a:sym typeface="Calibri"/>
              </a:rPr>
              <a:t>Searching Your Messages</a:t>
            </a:r>
            <a:endParaRPr sz="1600">
              <a:solidFill>
                <a:srgbClr val="00ACB8"/>
              </a:solidFill>
              <a:latin typeface="+mj-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dk1"/>
                </a:solidFill>
                <a:latin typeface="+mj-lt"/>
                <a:ea typeface="Calibri"/>
                <a:cs typeface="Calibri"/>
                <a:sym typeface="Calibri"/>
              </a:rPr>
              <a:t>The </a:t>
            </a:r>
            <a:r>
              <a:rPr lang="en-US" sz="1200" b="1">
                <a:solidFill>
                  <a:schemeClr val="dk1"/>
                </a:solidFill>
                <a:latin typeface="+mj-lt"/>
                <a:ea typeface="Calibri"/>
                <a:cs typeface="Calibri"/>
                <a:sym typeface="Calibri"/>
              </a:rPr>
              <a:t>top</a:t>
            </a:r>
            <a:r>
              <a:rPr lang="en-US" sz="1200">
                <a:solidFill>
                  <a:schemeClr val="dk1"/>
                </a:solidFill>
                <a:latin typeface="+mj-lt"/>
                <a:ea typeface="Calibri"/>
                <a:cs typeface="Calibri"/>
                <a:sym typeface="Calibri"/>
              </a:rPr>
              <a:t> </a:t>
            </a:r>
            <a:r>
              <a:rPr lang="en-US" sz="1200" b="1">
                <a:solidFill>
                  <a:schemeClr val="dk1"/>
                </a:solidFill>
                <a:latin typeface="+mj-lt"/>
                <a:ea typeface="Calibri"/>
                <a:cs typeface="Calibri"/>
                <a:sym typeface="Calibri"/>
              </a:rPr>
              <a:t>search</a:t>
            </a:r>
            <a:r>
              <a:rPr lang="en-US" sz="1200">
                <a:solidFill>
                  <a:schemeClr val="dk1"/>
                </a:solidFill>
                <a:latin typeface="+mj-lt"/>
                <a:ea typeface="Calibri"/>
                <a:cs typeface="Calibri"/>
                <a:sym typeface="Calibri"/>
              </a:rPr>
              <a:t> </a:t>
            </a:r>
            <a:r>
              <a:rPr lang="en-US" sz="1200" b="1">
                <a:solidFill>
                  <a:schemeClr val="dk1"/>
                </a:solidFill>
                <a:latin typeface="+mj-lt"/>
                <a:ea typeface="Calibri"/>
                <a:cs typeface="Calibri"/>
                <a:sym typeface="Calibri"/>
              </a:rPr>
              <a:t>icon</a:t>
            </a:r>
            <a:r>
              <a:rPr lang="en-US" sz="1200">
                <a:solidFill>
                  <a:schemeClr val="dk1"/>
                </a:solidFill>
                <a:latin typeface="+mj-lt"/>
                <a:ea typeface="Calibri"/>
                <a:cs typeface="Calibri"/>
                <a:sym typeface="Calibri"/>
              </a:rPr>
              <a:t> allows you to search your Messages for a specific message.</a:t>
            </a:r>
            <a:endParaRPr sz="1200" b="1">
              <a:solidFill>
                <a:schemeClr val="dk1"/>
              </a:solidFill>
              <a:latin typeface="+mj-lt"/>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mj-lt"/>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mj-lt"/>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mj-lt"/>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mj-lt"/>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mj-lt"/>
              <a:ea typeface="Calibri"/>
              <a:cs typeface="Calibri"/>
              <a:sym typeface="Calibri"/>
            </a:endParaRPr>
          </a:p>
          <a:p>
            <a:pPr marL="452437" lvl="4" indent="-152400" algn="l" rtl="0">
              <a:lnSpc>
                <a:spcPct val="100000"/>
              </a:lnSpc>
              <a:spcBef>
                <a:spcPts val="0"/>
              </a:spcBef>
              <a:spcAft>
                <a:spcPts val="0"/>
              </a:spcAft>
              <a:buClr>
                <a:schemeClr val="accent1"/>
              </a:buClr>
              <a:buSzPts val="1200"/>
              <a:buFont typeface="Calibri"/>
              <a:buNone/>
            </a:pPr>
            <a:endParaRPr lang="en-US" sz="1200" b="1">
              <a:solidFill>
                <a:schemeClr val="dk1"/>
              </a:solidFill>
              <a:latin typeface="+mj-lt"/>
              <a:ea typeface="Calibri"/>
              <a:cs typeface="Calibri"/>
              <a:sym typeface="Calibri"/>
            </a:endParaRPr>
          </a:p>
          <a:p>
            <a:pPr marL="452437" lvl="4" indent="-152400" algn="l" rtl="0">
              <a:lnSpc>
                <a:spcPct val="100000"/>
              </a:lnSpc>
              <a:spcBef>
                <a:spcPts val="0"/>
              </a:spcBef>
              <a:spcAft>
                <a:spcPts val="0"/>
              </a:spcAft>
              <a:buClr>
                <a:schemeClr val="accent1"/>
              </a:buClr>
              <a:buSzPts val="1200"/>
              <a:buFont typeface="Calibri"/>
              <a:buNone/>
            </a:pPr>
            <a:endParaRPr lang="en-US" sz="1200" b="1">
              <a:solidFill>
                <a:schemeClr val="dk1"/>
              </a:solidFill>
              <a:latin typeface="+mj-lt"/>
              <a:ea typeface="Calibri"/>
              <a:cs typeface="Calibri"/>
              <a:sym typeface="Calibri"/>
            </a:endParaRPr>
          </a:p>
          <a:p>
            <a:pPr marL="452437" lvl="4" indent="-152400" algn="l" rtl="0">
              <a:lnSpc>
                <a:spcPct val="100000"/>
              </a:lnSpc>
              <a:spcBef>
                <a:spcPts val="0"/>
              </a:spcBef>
              <a:spcAft>
                <a:spcPts val="0"/>
              </a:spcAft>
              <a:buClr>
                <a:schemeClr val="accent1"/>
              </a:buClr>
              <a:buSzPts val="1200"/>
              <a:buFont typeface="Calibri"/>
              <a:buNone/>
            </a:pPr>
            <a:endParaRPr lang="en-US" sz="1200" b="1">
              <a:solidFill>
                <a:schemeClr val="dk1"/>
              </a:solidFill>
              <a:latin typeface="+mj-lt"/>
              <a:ea typeface="Calibri"/>
              <a:cs typeface="Calibri"/>
              <a:sym typeface="Calibri"/>
            </a:endParaRPr>
          </a:p>
          <a:p>
            <a:pPr marL="452437" lvl="4" indent="-152400" algn="l" rtl="0">
              <a:lnSpc>
                <a:spcPct val="100000"/>
              </a:lnSpc>
              <a:spcBef>
                <a:spcPts val="0"/>
              </a:spcBef>
              <a:spcAft>
                <a:spcPts val="0"/>
              </a:spcAft>
              <a:buClr>
                <a:schemeClr val="accent1"/>
              </a:buClr>
              <a:buSzPts val="1200"/>
              <a:buFont typeface="Calibri"/>
              <a:buNone/>
            </a:pPr>
            <a:endParaRPr lang="en-US" sz="1200" b="1">
              <a:solidFill>
                <a:schemeClr val="dk1"/>
              </a:solidFill>
              <a:latin typeface="+mj-lt"/>
              <a:ea typeface="Calibri"/>
              <a:cs typeface="Calibri"/>
              <a:sym typeface="Calibri"/>
            </a:endParaRPr>
          </a:p>
          <a:p>
            <a:pPr marL="452437" lvl="4" indent="-152400" algn="l" rtl="0">
              <a:lnSpc>
                <a:spcPct val="100000"/>
              </a:lnSpc>
              <a:spcBef>
                <a:spcPts val="0"/>
              </a:spcBef>
              <a:spcAft>
                <a:spcPts val="0"/>
              </a:spcAft>
              <a:buClr>
                <a:schemeClr val="accent1"/>
              </a:buClr>
              <a:buSzPts val="1200"/>
              <a:buFont typeface="Calibri"/>
              <a:buNone/>
            </a:pPr>
            <a:endParaRPr sz="1200" b="1">
              <a:solidFill>
                <a:schemeClr val="dk1"/>
              </a:solidFill>
              <a:latin typeface="+mj-lt"/>
              <a:ea typeface="Calibri"/>
              <a:cs typeface="Calibri"/>
              <a:sym typeface="Calibri"/>
            </a:endParaRPr>
          </a:p>
          <a:p>
            <a:pPr marL="452437" lvl="4" indent="-152400" algn="l" rtl="0">
              <a:lnSpc>
                <a:spcPct val="100000"/>
              </a:lnSpc>
              <a:spcBef>
                <a:spcPts val="0"/>
              </a:spcBef>
              <a:spcAft>
                <a:spcPts val="0"/>
              </a:spcAft>
              <a:buClr>
                <a:schemeClr val="accent1"/>
              </a:buClr>
              <a:buSzPts val="1200"/>
              <a:buFont typeface="Calibri"/>
              <a:buNone/>
            </a:pPr>
            <a:endParaRPr sz="1200" b="1">
              <a:solidFill>
                <a:schemeClr val="dk1"/>
              </a:solidFill>
              <a:latin typeface="+mj-lt"/>
              <a:ea typeface="Calibri"/>
              <a:cs typeface="Calibri"/>
              <a:sym typeface="Calibri"/>
            </a:endParaRPr>
          </a:p>
          <a:p>
            <a:pPr marL="452437" lvl="4" indent="-152400" algn="l" rtl="0">
              <a:lnSpc>
                <a:spcPct val="100000"/>
              </a:lnSpc>
              <a:spcBef>
                <a:spcPts val="0"/>
              </a:spcBef>
              <a:spcAft>
                <a:spcPts val="0"/>
              </a:spcAft>
              <a:buClr>
                <a:schemeClr val="accent1"/>
              </a:buClr>
              <a:buSzPts val="1200"/>
              <a:buFont typeface="Calibri"/>
              <a:buNone/>
            </a:pPr>
            <a:endParaRPr sz="1200" b="1">
              <a:solidFill>
                <a:schemeClr val="dk1"/>
              </a:solidFill>
              <a:latin typeface="+mj-lt"/>
              <a:ea typeface="Calibri"/>
              <a:cs typeface="Calibri"/>
              <a:sym typeface="Calibri"/>
            </a:endParaRPr>
          </a:p>
          <a:p>
            <a:pPr marL="452437" lvl="4" indent="-152400" algn="l" rtl="0">
              <a:lnSpc>
                <a:spcPct val="100000"/>
              </a:lnSpc>
              <a:spcBef>
                <a:spcPts val="0"/>
              </a:spcBef>
              <a:spcAft>
                <a:spcPts val="0"/>
              </a:spcAft>
              <a:buClr>
                <a:schemeClr val="accent1"/>
              </a:buClr>
              <a:buSzPts val="1200"/>
              <a:buFont typeface="Calibri"/>
              <a:buNone/>
            </a:pPr>
            <a:endParaRPr sz="1200" b="1">
              <a:solidFill>
                <a:schemeClr val="dk1"/>
              </a:solidFill>
              <a:latin typeface="+mj-lt"/>
              <a:ea typeface="Calibri"/>
              <a:cs typeface="Calibri"/>
              <a:sym typeface="Calibri"/>
            </a:endParaRPr>
          </a:p>
          <a:p>
            <a:pPr marL="0" lvl="3" indent="0" algn="l" rtl="0">
              <a:lnSpc>
                <a:spcPct val="150000"/>
              </a:lnSpc>
              <a:spcBef>
                <a:spcPts val="500"/>
              </a:spcBef>
              <a:spcAft>
                <a:spcPts val="0"/>
              </a:spcAft>
              <a:buClr>
                <a:srgbClr val="044076"/>
              </a:buClr>
              <a:buSzPts val="1600"/>
              <a:buNone/>
            </a:pPr>
            <a:r>
              <a:rPr lang="en-US" sz="1600">
                <a:solidFill>
                  <a:schemeClr val="accent1"/>
                </a:solidFill>
                <a:latin typeface="+mj-lt"/>
                <a:ea typeface="Calibri"/>
                <a:cs typeface="Calibri"/>
                <a:sym typeface="Calibri"/>
              </a:rPr>
              <a:t>Marking Your Message As Done</a:t>
            </a:r>
            <a:endParaRPr lang="en-US" sz="1600">
              <a:solidFill>
                <a:schemeClr val="accent1"/>
              </a:solidFill>
              <a:latin typeface="+mj-lt"/>
            </a:endParaRPr>
          </a:p>
          <a:p>
            <a:pPr marL="223836" lvl="4" indent="0" algn="l" rtl="0">
              <a:lnSpc>
                <a:spcPct val="150000"/>
              </a:lnSpc>
              <a:spcBef>
                <a:spcPts val="500"/>
              </a:spcBef>
              <a:spcAft>
                <a:spcPts val="0"/>
              </a:spcAft>
              <a:buClr>
                <a:schemeClr val="dk1"/>
              </a:buClr>
              <a:buSzPts val="1200"/>
              <a:buNone/>
            </a:pPr>
            <a:r>
              <a:rPr lang="en-US" sz="1200">
                <a:solidFill>
                  <a:schemeClr val="dk1"/>
                </a:solidFill>
                <a:latin typeface="+mj-lt"/>
                <a:ea typeface="Calibri"/>
                <a:cs typeface="Calibri"/>
                <a:sym typeface="Calibri"/>
              </a:rPr>
              <a:t>When you no longer need the message to be active in the Inbox tab of your Messages, you can now archive them to the </a:t>
            </a:r>
            <a:r>
              <a:rPr lang="en-US" sz="1200" b="1">
                <a:solidFill>
                  <a:schemeClr val="dk1"/>
                </a:solidFill>
                <a:latin typeface="+mj-lt"/>
                <a:ea typeface="Calibri"/>
                <a:cs typeface="Calibri"/>
                <a:sym typeface="Calibri"/>
              </a:rPr>
              <a:t>Done</a:t>
            </a:r>
            <a:r>
              <a:rPr lang="en-US" sz="1200">
                <a:solidFill>
                  <a:schemeClr val="dk1"/>
                </a:solidFill>
                <a:latin typeface="+mj-lt"/>
                <a:ea typeface="Calibri"/>
                <a:cs typeface="Calibri"/>
                <a:sym typeface="Calibri"/>
              </a:rPr>
              <a:t> tab of your Messages.</a:t>
            </a:r>
            <a:endParaRPr>
              <a:latin typeface="+mj-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dk1"/>
                </a:solidFill>
                <a:latin typeface="+mj-lt"/>
                <a:ea typeface="Calibri"/>
                <a:cs typeface="Calibri"/>
                <a:sym typeface="Calibri"/>
              </a:rPr>
              <a:t>From the main </a:t>
            </a:r>
            <a:r>
              <a:rPr lang="en-US" sz="1200" b="1">
                <a:solidFill>
                  <a:schemeClr val="dk1"/>
                </a:solidFill>
                <a:latin typeface="+mj-lt"/>
                <a:ea typeface="Calibri"/>
                <a:cs typeface="Calibri"/>
                <a:sym typeface="Calibri"/>
              </a:rPr>
              <a:t>Messages</a:t>
            </a:r>
            <a:r>
              <a:rPr lang="en-US" sz="1200">
                <a:solidFill>
                  <a:schemeClr val="dk1"/>
                </a:solidFill>
                <a:latin typeface="+mj-lt"/>
                <a:ea typeface="Calibri"/>
                <a:cs typeface="Calibri"/>
                <a:sym typeface="Calibri"/>
              </a:rPr>
              <a:t> tab, swipe the message to the right; select </a:t>
            </a:r>
            <a:r>
              <a:rPr lang="en-US" sz="1200" b="1">
                <a:solidFill>
                  <a:schemeClr val="dk1"/>
                </a:solidFill>
                <a:latin typeface="+mj-lt"/>
                <a:ea typeface="Calibri"/>
                <a:cs typeface="Calibri"/>
                <a:sym typeface="Calibri"/>
              </a:rPr>
              <a:t>Mark as Done.</a:t>
            </a:r>
          </a:p>
          <a:p>
            <a:pPr marL="223837" lvl="4" indent="0" algn="l" rtl="0">
              <a:lnSpc>
                <a:spcPct val="150000"/>
              </a:lnSpc>
              <a:spcBef>
                <a:spcPts val="500"/>
              </a:spcBef>
              <a:spcAft>
                <a:spcPts val="0"/>
              </a:spcAft>
              <a:buClr>
                <a:schemeClr val="dk1"/>
              </a:buClr>
              <a:buSzPts val="1200"/>
              <a:buNone/>
            </a:pPr>
            <a:endParaRPr lang="en-US" sz="1200" b="1">
              <a:solidFill>
                <a:schemeClr val="dk1"/>
              </a:solidFill>
              <a:latin typeface="+mj-lt"/>
              <a:ea typeface="Calibri"/>
              <a:cs typeface="Calibri"/>
              <a:sym typeface="Calibri"/>
            </a:endParaRPr>
          </a:p>
          <a:p>
            <a:pPr marL="223837" lvl="4" indent="0" algn="ctr">
              <a:lnSpc>
                <a:spcPct val="150000"/>
              </a:lnSpc>
              <a:spcBef>
                <a:spcPts val="500"/>
              </a:spcBef>
              <a:buClr>
                <a:schemeClr val="dk1"/>
              </a:buClr>
              <a:buSzPts val="1200"/>
              <a:buNone/>
            </a:pPr>
            <a:r>
              <a:rPr lang="en-US" i="1">
                <a:solidFill>
                  <a:schemeClr val="tx1"/>
                </a:solidFill>
                <a:latin typeface="+mn-lt"/>
                <a:ea typeface="Calibri"/>
                <a:cs typeface="Calibri"/>
                <a:sym typeface="Calibri"/>
              </a:rPr>
              <a:t>Note: A message must be read before it can be marked as done</a:t>
            </a:r>
            <a:r>
              <a:rPr lang="en-US" sz="1200" i="1">
                <a:solidFill>
                  <a:schemeClr val="tx1"/>
                </a:solidFill>
                <a:latin typeface="Calibri"/>
                <a:ea typeface="Calibri"/>
                <a:cs typeface="Calibri"/>
                <a:sym typeface="Calibri"/>
              </a:rPr>
              <a:t>. </a:t>
            </a:r>
            <a:endParaRPr lang="en-US" sz="1200" i="1">
              <a:solidFill>
                <a:schemeClr val="tx1"/>
              </a:solidFill>
            </a:endParaRPr>
          </a:p>
          <a:p>
            <a:pPr marL="223837" lvl="4" indent="0" algn="l" rtl="0">
              <a:lnSpc>
                <a:spcPct val="150000"/>
              </a:lnSpc>
              <a:spcBef>
                <a:spcPts val="500"/>
              </a:spcBef>
              <a:spcAft>
                <a:spcPts val="0"/>
              </a:spcAft>
              <a:buClr>
                <a:schemeClr val="dk1"/>
              </a:buClr>
              <a:buSzPts val="1200"/>
              <a:buNone/>
            </a:pPr>
            <a:endParaRPr>
              <a:latin typeface="+mj-lt"/>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a:solidFill>
                <a:schemeClr val="dk1"/>
              </a:solidFill>
              <a:latin typeface="Calibri"/>
              <a:ea typeface="Calibri"/>
              <a:cs typeface="Calibri"/>
              <a:sym typeface="Calibri"/>
            </a:endParaRPr>
          </a:p>
          <a:p>
            <a:pPr marL="223836" lvl="4" indent="0" algn="l" rtl="0">
              <a:lnSpc>
                <a:spcPct val="150000"/>
              </a:lnSpc>
              <a:spcBef>
                <a:spcPts val="500"/>
              </a:spcBef>
              <a:spcAft>
                <a:spcPts val="0"/>
              </a:spcAft>
              <a:buClr>
                <a:schemeClr val="accent1"/>
              </a:buClr>
              <a:buSzPts val="1100"/>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a:solidFill>
                <a:schemeClr val="dk1"/>
              </a:solidFill>
              <a:latin typeface="Calibri"/>
              <a:ea typeface="Calibri"/>
              <a:cs typeface="Calibri"/>
              <a:sym typeface="Calibri"/>
            </a:endParaRPr>
          </a:p>
          <a:p>
            <a:pPr marL="0" lvl="0" indent="0" algn="l" rtl="0">
              <a:lnSpc>
                <a:spcPct val="90000"/>
              </a:lnSpc>
              <a:spcBef>
                <a:spcPts val="1000"/>
              </a:spcBef>
              <a:spcAft>
                <a:spcPts val="0"/>
              </a:spcAft>
              <a:buClr>
                <a:srgbClr val="014793"/>
              </a:buClr>
              <a:buSzPts val="1400"/>
              <a:buFont typeface="Calibri"/>
              <a:buNone/>
            </a:pPr>
            <a:endParaRPr/>
          </a:p>
        </p:txBody>
      </p:sp>
      <p:sp>
        <p:nvSpPr>
          <p:cNvPr id="282" name="Google Shape;282;p12"/>
          <p:cNvSpPr/>
          <p:nvPr/>
        </p:nvSpPr>
        <p:spPr>
          <a:xfrm>
            <a:off x="7178040" y="708993"/>
            <a:ext cx="293880" cy="291767"/>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4" name="Google Shape;204;p8">
            <a:extLst>
              <a:ext uri="{FF2B5EF4-FFF2-40B4-BE49-F238E27FC236}">
                <a16:creationId xmlns:a16="http://schemas.microsoft.com/office/drawing/2014/main" id="{04A8C7A2-B167-8D5C-DD42-4630E5C10D8F}"/>
              </a:ext>
            </a:extLst>
          </p:cNvPr>
          <p:cNvCxnSpPr/>
          <p:nvPr/>
        </p:nvCxnSpPr>
        <p:spPr>
          <a:xfrm>
            <a:off x="5035516" y="2072420"/>
            <a:ext cx="19050" cy="7019686"/>
          </a:xfrm>
          <a:prstGeom prst="straightConnector1">
            <a:avLst/>
          </a:prstGeom>
          <a:noFill/>
          <a:ln w="9525" cap="flat" cmpd="sng">
            <a:solidFill>
              <a:srgbClr val="D2D0CD"/>
            </a:solidFill>
            <a:prstDash val="solid"/>
            <a:miter lim="800000"/>
            <a:headEnd type="none" w="sm" len="sm"/>
            <a:tailEnd type="none" w="sm" len="sm"/>
          </a:ln>
        </p:spPr>
      </p:cxnSp>
      <p:sp>
        <p:nvSpPr>
          <p:cNvPr id="288" name="Google Shape;288;p12"/>
          <p:cNvSpPr/>
          <p:nvPr/>
        </p:nvSpPr>
        <p:spPr>
          <a:xfrm>
            <a:off x="5437632" y="5653548"/>
            <a:ext cx="731725" cy="475390"/>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5122" name="Picture 2" descr="A screenshot of a phone&#10;&#10;Description automatically generated">
            <a:extLst>
              <a:ext uri="{FF2B5EF4-FFF2-40B4-BE49-F238E27FC236}">
                <a16:creationId xmlns:a16="http://schemas.microsoft.com/office/drawing/2014/main" id="{0DAAEDB4-7A8A-FDFE-9B15-C72E2B526F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8890" y="662261"/>
            <a:ext cx="1938704" cy="4200525"/>
          </a:xfrm>
          <a:prstGeom prst="round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93" name="Google Shape;293;p13"/>
          <p:cNvSpPr txBox="1">
            <a:spLocks noGrp="1"/>
          </p:cNvSpPr>
          <p:nvPr>
            <p:ph type="body" idx="1"/>
          </p:nvPr>
        </p:nvSpPr>
        <p:spPr>
          <a:xfrm>
            <a:off x="354806" y="662261"/>
            <a:ext cx="4466492" cy="7329980"/>
          </a:xfrm>
          <a:prstGeom prst="rect">
            <a:avLst/>
          </a:prstGeom>
          <a:noFill/>
          <a:ln>
            <a:noFill/>
          </a:ln>
        </p:spPr>
        <p:txBody>
          <a:bodyPr spcFirstLastPara="1" wrap="square" lIns="91425" tIns="45700" rIns="91425" bIns="45700" anchor="t" anchorCtr="0">
            <a:noAutofit/>
          </a:bodyPr>
          <a:lstStyle/>
          <a:p>
            <a:pPr marL="0" lvl="3" indent="0" algn="l" rtl="0">
              <a:lnSpc>
                <a:spcPct val="150000"/>
              </a:lnSpc>
              <a:spcBef>
                <a:spcPts val="0"/>
              </a:spcBef>
              <a:spcAft>
                <a:spcPts val="0"/>
              </a:spcAft>
              <a:buClr>
                <a:srgbClr val="044076"/>
              </a:buClr>
              <a:buSzPts val="1600"/>
              <a:buNone/>
            </a:pPr>
            <a:r>
              <a:rPr lang="en-US" sz="1600">
                <a:solidFill>
                  <a:srgbClr val="00ACB8"/>
                </a:solidFill>
                <a:latin typeface="+mj-lt"/>
                <a:ea typeface="Calibri"/>
                <a:cs typeface="Calibri"/>
                <a:sym typeface="Calibri"/>
              </a:rPr>
              <a:t>Marking Your Message As Done </a:t>
            </a:r>
            <a:r>
              <a:rPr lang="en-US" sz="1600" i="1">
                <a:solidFill>
                  <a:srgbClr val="00ACB8"/>
                </a:solidFill>
                <a:latin typeface="+mj-lt"/>
                <a:ea typeface="Calibri"/>
                <a:cs typeface="Calibri"/>
                <a:sym typeface="Calibri"/>
              </a:rPr>
              <a:t>continued</a:t>
            </a:r>
            <a:endParaRPr lang="en-US" sz="1600">
              <a:solidFill>
                <a:srgbClr val="00ACB8"/>
              </a:solidFill>
              <a:latin typeface="+mj-lt"/>
              <a:ea typeface="Calibri"/>
              <a:cs typeface="Calibri"/>
              <a:sym typeface="Calibri"/>
            </a:endParaRPr>
          </a:p>
          <a:p>
            <a:pPr marL="452437" lvl="4" indent="-228600" algn="l" rtl="0">
              <a:lnSpc>
                <a:spcPct val="150000"/>
              </a:lnSpc>
              <a:spcBef>
                <a:spcPts val="500"/>
              </a:spcBef>
              <a:spcAft>
                <a:spcPts val="0"/>
              </a:spcAft>
              <a:buClr>
                <a:schemeClr val="dk1"/>
              </a:buClr>
              <a:buSzPts val="1200"/>
              <a:buFont typeface="Calibri"/>
              <a:buAutoNum type="arabicPeriod" startAt="2"/>
            </a:pPr>
            <a:r>
              <a:rPr lang="en-US" sz="1200">
                <a:solidFill>
                  <a:schemeClr val="dk1"/>
                </a:solidFill>
                <a:latin typeface="+mj-lt"/>
                <a:ea typeface="Calibri"/>
                <a:cs typeface="Calibri"/>
                <a:sym typeface="Calibri"/>
              </a:rPr>
              <a:t>All messages marked as done can be found in the </a:t>
            </a:r>
            <a:r>
              <a:rPr lang="en-US" sz="1200" b="1">
                <a:solidFill>
                  <a:schemeClr val="dk1"/>
                </a:solidFill>
                <a:latin typeface="+mj-lt"/>
                <a:ea typeface="Calibri"/>
                <a:cs typeface="Calibri"/>
                <a:sym typeface="Calibri"/>
              </a:rPr>
              <a:t>Done </a:t>
            </a:r>
            <a:r>
              <a:rPr lang="en-US" sz="1200">
                <a:solidFill>
                  <a:schemeClr val="dk1"/>
                </a:solidFill>
                <a:latin typeface="+mj-lt"/>
                <a:ea typeface="Calibri"/>
                <a:cs typeface="Calibri"/>
                <a:sym typeface="Calibri"/>
              </a:rPr>
              <a:t>tab of your Messages.</a:t>
            </a:r>
          </a:p>
          <a:p>
            <a:pPr marL="223837" lvl="4" indent="0" algn="l" rtl="0">
              <a:lnSpc>
                <a:spcPct val="150000"/>
              </a:lnSpc>
              <a:spcBef>
                <a:spcPts val="500"/>
              </a:spcBef>
              <a:spcAft>
                <a:spcPts val="0"/>
              </a:spcAft>
              <a:buClr>
                <a:schemeClr val="dk1"/>
              </a:buClr>
              <a:buSzPts val="1200"/>
              <a:buNone/>
            </a:pPr>
            <a:endParaRPr lang="en-US" sz="1200">
              <a:solidFill>
                <a:schemeClr val="dk1"/>
              </a:solidFill>
              <a:latin typeface="+mj-lt"/>
              <a:ea typeface="Calibri"/>
              <a:cs typeface="Calibri"/>
              <a:sym typeface="Calibri"/>
            </a:endParaRPr>
          </a:p>
          <a:p>
            <a:pPr marL="223837" lvl="4" indent="0" algn="ctr">
              <a:lnSpc>
                <a:spcPct val="150000"/>
              </a:lnSpc>
              <a:spcBef>
                <a:spcPts val="500"/>
              </a:spcBef>
              <a:buClr>
                <a:schemeClr val="dk1"/>
              </a:buClr>
              <a:buSzPts val="1200"/>
              <a:buNone/>
            </a:pPr>
            <a:r>
              <a:rPr lang="en-US" i="1">
                <a:solidFill>
                  <a:schemeClr val="tx1"/>
                </a:solidFill>
                <a:latin typeface="+mj-lt"/>
                <a:ea typeface="Calibri"/>
                <a:cs typeface="Calibri"/>
                <a:sym typeface="Calibri"/>
              </a:rPr>
              <a:t>Note: A message must be read before it can be marked as done. </a:t>
            </a:r>
            <a:endParaRPr lang="en-US" i="1">
              <a:solidFill>
                <a:schemeClr val="tx1"/>
              </a:solidFill>
              <a:latin typeface="+mj-lt"/>
            </a:endParaRPr>
          </a:p>
          <a:p>
            <a:pPr marL="452437" lvl="4" indent="-228600" algn="l" rtl="0">
              <a:lnSpc>
                <a:spcPct val="150000"/>
              </a:lnSpc>
              <a:spcBef>
                <a:spcPts val="500"/>
              </a:spcBef>
              <a:spcAft>
                <a:spcPts val="0"/>
              </a:spcAft>
              <a:buClr>
                <a:schemeClr val="dk1"/>
              </a:buClr>
              <a:buSzPts val="1200"/>
              <a:buFont typeface="Calibri"/>
              <a:buAutoNum type="arabicPeriod" startAt="2"/>
            </a:pPr>
            <a:endParaRPr sz="1200" b="1">
              <a:solidFill>
                <a:schemeClr val="dk1"/>
              </a:solidFill>
              <a:latin typeface="+mj-lt"/>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a:solidFill>
                <a:schemeClr val="dk1"/>
              </a:solidFill>
              <a:latin typeface="Calibri"/>
              <a:ea typeface="Calibri"/>
              <a:cs typeface="Calibri"/>
              <a:sym typeface="Calibri"/>
            </a:endParaRPr>
          </a:p>
          <a:p>
            <a:pPr marL="223836" lvl="4" indent="0" algn="l" rtl="0">
              <a:lnSpc>
                <a:spcPct val="150000"/>
              </a:lnSpc>
              <a:spcBef>
                <a:spcPts val="500"/>
              </a:spcBef>
              <a:spcAft>
                <a:spcPts val="0"/>
              </a:spcAft>
              <a:buClr>
                <a:schemeClr val="accent1"/>
              </a:buClr>
              <a:buSzPts val="1100"/>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a:solidFill>
                <a:schemeClr val="dk1"/>
              </a:solidFill>
              <a:latin typeface="Calibri"/>
              <a:ea typeface="Calibri"/>
              <a:cs typeface="Calibri"/>
              <a:sym typeface="Calibri"/>
            </a:endParaRPr>
          </a:p>
          <a:p>
            <a:pPr marL="0" lvl="0" indent="0" algn="l" rtl="0">
              <a:lnSpc>
                <a:spcPct val="90000"/>
              </a:lnSpc>
              <a:spcBef>
                <a:spcPts val="1000"/>
              </a:spcBef>
              <a:spcAft>
                <a:spcPts val="0"/>
              </a:spcAft>
              <a:buClr>
                <a:srgbClr val="014793"/>
              </a:buClr>
              <a:buSzPts val="1400"/>
              <a:buFont typeface="Calibri"/>
              <a:buNone/>
            </a:pPr>
            <a:endParaRPr/>
          </a:p>
        </p:txBody>
      </p:sp>
      <p:cxnSp>
        <p:nvCxnSpPr>
          <p:cNvPr id="2" name="Google Shape;204;p8">
            <a:extLst>
              <a:ext uri="{FF2B5EF4-FFF2-40B4-BE49-F238E27FC236}">
                <a16:creationId xmlns:a16="http://schemas.microsoft.com/office/drawing/2014/main" id="{474A8EC5-6E77-AE04-7391-CF9F19E90D68}"/>
              </a:ext>
            </a:extLst>
          </p:cNvPr>
          <p:cNvCxnSpPr/>
          <p:nvPr/>
        </p:nvCxnSpPr>
        <p:spPr>
          <a:xfrm>
            <a:off x="5035516" y="2072420"/>
            <a:ext cx="19050" cy="7019686"/>
          </a:xfrm>
          <a:prstGeom prst="straightConnector1">
            <a:avLst/>
          </a:prstGeom>
          <a:noFill/>
          <a:ln w="9525" cap="flat" cmpd="sng">
            <a:solidFill>
              <a:srgbClr val="D2D0CD"/>
            </a:solidFill>
            <a:prstDash val="solid"/>
            <a:miter lim="800000"/>
            <a:headEnd type="none" w="sm" len="sm"/>
            <a:tailEnd type="none" w="sm" len="sm"/>
          </a:ln>
        </p:spPr>
      </p:cxnSp>
      <p:sp>
        <p:nvSpPr>
          <p:cNvPr id="298" name="Google Shape;298;p13"/>
          <p:cNvSpPr/>
          <p:nvPr/>
        </p:nvSpPr>
        <p:spPr>
          <a:xfrm>
            <a:off x="6699191" y="1029196"/>
            <a:ext cx="470411" cy="253045"/>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6146" name="Picture 2" descr="A screenshot of a phone&#10;&#10;Description automatically generated">
            <a:extLst>
              <a:ext uri="{FF2B5EF4-FFF2-40B4-BE49-F238E27FC236}">
                <a16:creationId xmlns:a16="http://schemas.microsoft.com/office/drawing/2014/main" id="{9FBFF6B1-77B8-EACD-69AB-32C988BA94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2894" y="552037"/>
            <a:ext cx="2016523" cy="4366993"/>
          </a:xfrm>
          <a:prstGeom prst="round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Text Placeholder 3">
            <a:extLst>
              <a:ext uri="{FF2B5EF4-FFF2-40B4-BE49-F238E27FC236}">
                <a16:creationId xmlns:a16="http://schemas.microsoft.com/office/drawing/2014/main" id="{8AEF281D-905A-4B86-106B-191CE0D8E384}"/>
              </a:ext>
            </a:extLst>
          </p:cNvPr>
          <p:cNvSpPr>
            <a:spLocks noGrp="1"/>
          </p:cNvSpPr>
          <p:nvPr/>
        </p:nvSpPr>
        <p:spPr>
          <a:xfrm>
            <a:off x="550108" y="662207"/>
            <a:ext cx="4452141" cy="87468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eaLnBrk="1" hangingPunct="1">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eaLnBrk="1" hangingPunct="1">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eaLnBrk="1" hangingPunct="1">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eaLnBrk="1" hangingPunct="1">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eaLnBrk="1" hangingPunct="1">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eaLnBrk="1" hangingPunct="1">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eaLnBrk="1" hangingPunct="1">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eaLnBrk="1" hangingPunct="1">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eaLnBrk="1" hangingPunct="1">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pPr marL="0" lvl="0" indent="0" algn="l" rtl="0">
              <a:lnSpc>
                <a:spcPct val="90000"/>
              </a:lnSpc>
              <a:spcBef>
                <a:spcPts val="0"/>
              </a:spcBef>
              <a:spcAft>
                <a:spcPts val="0"/>
              </a:spcAft>
              <a:buClr>
                <a:srgbClr val="014793"/>
              </a:buClr>
              <a:buSzPts val="1600"/>
              <a:buFont typeface="Calibri"/>
              <a:buNone/>
            </a:pPr>
            <a:r>
              <a:rPr lang="en-US" sz="1600">
                <a:solidFill>
                  <a:schemeClr val="accent1"/>
                </a:solidFill>
                <a:ea typeface="Calibri"/>
                <a:sym typeface="Calibri"/>
              </a:rPr>
              <a:t>Directory</a:t>
            </a:r>
          </a:p>
          <a:p>
            <a:pPr marL="0" lvl="0" indent="0" algn="l" rtl="0">
              <a:lnSpc>
                <a:spcPct val="90000"/>
              </a:lnSpc>
              <a:spcBef>
                <a:spcPts val="0"/>
              </a:spcBef>
              <a:spcAft>
                <a:spcPts val="0"/>
              </a:spcAft>
              <a:buClr>
                <a:srgbClr val="014793"/>
              </a:buClr>
              <a:buSzPts val="1600"/>
              <a:buFont typeface="Calibri"/>
              <a:buNone/>
            </a:pPr>
            <a:r>
              <a:rPr lang="en-US" sz="1200" b="0">
                <a:solidFill>
                  <a:schemeClr val="tx1"/>
                </a:solidFill>
                <a:ea typeface="Calibri"/>
                <a:sym typeface="Calibri"/>
              </a:rPr>
              <a:t>The Directory tab is where all contacts and groups can be accessed.</a:t>
            </a:r>
            <a:endParaRPr lang="en-US" sz="1200" b="0">
              <a:solidFill>
                <a:schemeClr val="tx1"/>
              </a:solidFill>
              <a:ea typeface="Calibri"/>
            </a:endParaRPr>
          </a:p>
          <a:p>
            <a:pPr marL="0" lvl="0" indent="0" algn="l" rtl="0">
              <a:lnSpc>
                <a:spcPct val="90000"/>
              </a:lnSpc>
              <a:spcBef>
                <a:spcPts val="0"/>
              </a:spcBef>
              <a:spcAft>
                <a:spcPts val="0"/>
              </a:spcAft>
              <a:buClr>
                <a:srgbClr val="014793"/>
              </a:buClr>
              <a:buSzPts val="1600"/>
              <a:buFont typeface="Calibri"/>
              <a:buNone/>
            </a:pPr>
            <a:endParaRPr lang="en-US" sz="1200" b="0">
              <a:solidFill>
                <a:schemeClr val="tx1"/>
              </a:solidFill>
              <a:latin typeface="Arial" panose="020B0604020202020204" pitchFamily="34" charset="0"/>
              <a:ea typeface="Calibri"/>
              <a:cs typeface="Arial" panose="020B0604020202020204" pitchFamily="34" charset="0"/>
            </a:endParaRPr>
          </a:p>
          <a:p>
            <a:pPr marL="228600" lvl="0" indent="-228600" algn="l" rtl="0">
              <a:lnSpc>
                <a:spcPct val="90000"/>
              </a:lnSpc>
              <a:spcBef>
                <a:spcPts val="0"/>
              </a:spcBef>
              <a:spcAft>
                <a:spcPts val="600"/>
              </a:spcAft>
              <a:buClr>
                <a:schemeClr val="tx1"/>
              </a:buClr>
              <a:buSzPct val="100000"/>
              <a:buFont typeface="+mj-lt"/>
              <a:buAutoNum type="arabicPeriod"/>
            </a:pPr>
            <a:r>
              <a:rPr lang="en-US" sz="1200">
                <a:solidFill>
                  <a:schemeClr val="tx1"/>
                </a:solidFill>
                <a:ea typeface="Calibri"/>
                <a:sym typeface="Calibri"/>
              </a:rPr>
              <a:t>Select </a:t>
            </a:r>
            <a:r>
              <a:rPr lang="en-US" sz="1200" b="1">
                <a:solidFill>
                  <a:schemeClr val="tx1"/>
                </a:solidFill>
                <a:ea typeface="Calibri"/>
                <a:sym typeface="Calibri"/>
              </a:rPr>
              <a:t>Directory</a:t>
            </a:r>
            <a:r>
              <a:rPr lang="en-US" sz="1200">
                <a:solidFill>
                  <a:schemeClr val="tx1"/>
                </a:solidFill>
                <a:ea typeface="Calibri"/>
                <a:sym typeface="Calibri"/>
              </a:rPr>
              <a:t> to see the full list.</a:t>
            </a:r>
            <a:endParaRPr lang="en-US" sz="1200">
              <a:solidFill>
                <a:schemeClr val="tx1"/>
              </a:solidFill>
              <a:ea typeface="Calibri"/>
            </a:endParaRPr>
          </a:p>
          <a:p>
            <a:pPr marL="228600" lvl="0" indent="-228600" algn="l" rtl="0">
              <a:lnSpc>
                <a:spcPct val="90000"/>
              </a:lnSpc>
              <a:spcBef>
                <a:spcPts val="0"/>
              </a:spcBef>
              <a:spcAft>
                <a:spcPts val="0"/>
              </a:spcAft>
              <a:buClr>
                <a:schemeClr val="tx1"/>
              </a:buClr>
              <a:buSzPct val="100000"/>
              <a:buFont typeface="+mj-lt"/>
              <a:buAutoNum type="arabicPeriod"/>
            </a:pPr>
            <a:r>
              <a:rPr lang="en-US" sz="1200" b="0">
                <a:solidFill>
                  <a:schemeClr val="tx1"/>
                </a:solidFill>
                <a:ea typeface="Calibri"/>
                <a:sym typeface="Calibri"/>
              </a:rPr>
              <a:t>Along th</a:t>
            </a:r>
            <a:r>
              <a:rPr lang="en-US" sz="1200">
                <a:solidFill>
                  <a:schemeClr val="tx1"/>
                </a:solidFill>
                <a:ea typeface="Calibri"/>
                <a:sym typeface="Calibri"/>
              </a:rPr>
              <a:t>e left side of each contact are icons that designate the type of contact.</a:t>
            </a:r>
            <a:endParaRPr lang="en-US" sz="1200">
              <a:solidFill>
                <a:schemeClr val="tx1"/>
              </a:solidFill>
              <a:ea typeface="Calibri"/>
            </a:endParaRPr>
          </a:p>
          <a:p>
            <a:pPr marL="228600" lvl="0" indent="-228600" algn="l" rtl="0">
              <a:lnSpc>
                <a:spcPct val="90000"/>
              </a:lnSpc>
              <a:spcBef>
                <a:spcPts val="0"/>
              </a:spcBef>
              <a:spcAft>
                <a:spcPts val="0"/>
              </a:spcAft>
              <a:buClr>
                <a:schemeClr val="tx1"/>
              </a:buClr>
              <a:buSzPct val="100000"/>
              <a:buFont typeface="+mj-lt"/>
              <a:buAutoNum type="arabicPeriod"/>
            </a:pPr>
            <a:endParaRPr lang="en-US" sz="1200">
              <a:solidFill>
                <a:schemeClr val="tx1"/>
              </a:solidFill>
              <a:latin typeface="Arial" panose="020B0604020202020204" pitchFamily="34" charset="0"/>
              <a:ea typeface="Calibri"/>
              <a:cs typeface="Arial" panose="020B0604020202020204" pitchFamily="34" charset="0"/>
              <a:sym typeface="Calibri"/>
            </a:endParaRPr>
          </a:p>
          <a:p>
            <a:pPr marL="228600" lvl="0" indent="-228600" algn="l" rtl="0">
              <a:lnSpc>
                <a:spcPct val="90000"/>
              </a:lnSpc>
              <a:spcBef>
                <a:spcPts val="0"/>
              </a:spcBef>
              <a:spcAft>
                <a:spcPts val="0"/>
              </a:spcAft>
              <a:buClr>
                <a:schemeClr val="tx1"/>
              </a:buClr>
              <a:buSzPct val="100000"/>
              <a:buFont typeface="+mj-lt"/>
              <a:buAutoNum type="arabicPeriod"/>
            </a:pPr>
            <a:endParaRPr lang="en-US" sz="1200">
              <a:solidFill>
                <a:schemeClr val="tx1"/>
              </a:solidFill>
              <a:latin typeface="Arial" panose="020B0604020202020204" pitchFamily="34" charset="0"/>
              <a:ea typeface="Calibri"/>
              <a:cs typeface="Arial" panose="020B0604020202020204" pitchFamily="34" charset="0"/>
              <a:sym typeface="Calibri"/>
            </a:endParaRPr>
          </a:p>
          <a:p>
            <a:pPr marL="228600" lvl="0" indent="-228600" algn="l" rtl="0">
              <a:lnSpc>
                <a:spcPct val="90000"/>
              </a:lnSpc>
              <a:spcBef>
                <a:spcPts val="0"/>
              </a:spcBef>
              <a:spcAft>
                <a:spcPts val="0"/>
              </a:spcAft>
              <a:buClr>
                <a:schemeClr val="tx1"/>
              </a:buClr>
              <a:buSzPct val="100000"/>
              <a:buFont typeface="+mj-lt"/>
              <a:buAutoNum type="arabicPeriod"/>
            </a:pPr>
            <a:endParaRPr lang="en-US" sz="1200">
              <a:solidFill>
                <a:schemeClr val="tx1"/>
              </a:solidFill>
              <a:latin typeface="Arial" panose="020B0604020202020204" pitchFamily="34" charset="0"/>
              <a:ea typeface="Calibri"/>
              <a:cs typeface="Arial" panose="020B0604020202020204" pitchFamily="34" charset="0"/>
              <a:sym typeface="Calibri"/>
            </a:endParaRPr>
          </a:p>
          <a:p>
            <a:pPr marL="228600" lvl="0" indent="-228600" algn="l" rtl="0">
              <a:lnSpc>
                <a:spcPct val="90000"/>
              </a:lnSpc>
              <a:spcBef>
                <a:spcPts val="0"/>
              </a:spcBef>
              <a:spcAft>
                <a:spcPts val="0"/>
              </a:spcAft>
              <a:buClr>
                <a:schemeClr val="tx1"/>
              </a:buClr>
              <a:buSzPct val="100000"/>
              <a:buFont typeface="+mj-lt"/>
              <a:buAutoNum type="arabicPeriod"/>
            </a:pPr>
            <a:endParaRPr lang="en-US" sz="1200">
              <a:solidFill>
                <a:schemeClr val="tx1"/>
              </a:solidFill>
              <a:latin typeface="Arial" panose="020B0604020202020204" pitchFamily="34" charset="0"/>
              <a:ea typeface="Calibri"/>
              <a:cs typeface="Arial" panose="020B0604020202020204" pitchFamily="34" charset="0"/>
              <a:sym typeface="Calibri"/>
            </a:endParaRPr>
          </a:p>
          <a:p>
            <a:pPr marL="228600" lvl="0" indent="-228600" algn="l" rtl="0">
              <a:lnSpc>
                <a:spcPct val="90000"/>
              </a:lnSpc>
              <a:spcBef>
                <a:spcPts val="0"/>
              </a:spcBef>
              <a:spcAft>
                <a:spcPts val="0"/>
              </a:spcAft>
              <a:buClr>
                <a:schemeClr val="tx1"/>
              </a:buClr>
              <a:buSzPct val="100000"/>
              <a:buFont typeface="+mj-lt"/>
              <a:buAutoNum type="arabicPeriod"/>
            </a:pPr>
            <a:endParaRPr lang="en-US" sz="1200">
              <a:solidFill>
                <a:schemeClr val="tx1"/>
              </a:solidFill>
              <a:latin typeface="Arial" panose="020B0604020202020204" pitchFamily="34" charset="0"/>
              <a:ea typeface="Calibri"/>
              <a:cs typeface="Arial" panose="020B0604020202020204" pitchFamily="34" charset="0"/>
              <a:sym typeface="Calibri"/>
            </a:endParaRPr>
          </a:p>
          <a:p>
            <a:pPr marL="228600" lvl="0" indent="-228600" algn="l" rtl="0">
              <a:lnSpc>
                <a:spcPct val="90000"/>
              </a:lnSpc>
              <a:spcBef>
                <a:spcPts val="0"/>
              </a:spcBef>
              <a:spcAft>
                <a:spcPts val="0"/>
              </a:spcAft>
              <a:buClr>
                <a:schemeClr val="tx1"/>
              </a:buClr>
              <a:buSzPct val="100000"/>
              <a:buFont typeface="+mj-lt"/>
              <a:buAutoNum type="arabicPeriod"/>
            </a:pPr>
            <a:endParaRPr lang="en-US" sz="1200">
              <a:solidFill>
                <a:schemeClr val="tx1"/>
              </a:solidFill>
              <a:latin typeface="Arial" panose="020B0604020202020204" pitchFamily="34" charset="0"/>
              <a:ea typeface="Calibri"/>
              <a:cs typeface="Arial" panose="020B0604020202020204" pitchFamily="34" charset="0"/>
              <a:sym typeface="Calibri"/>
            </a:endParaRPr>
          </a:p>
          <a:p>
            <a:pPr marL="228600" lvl="0" indent="-228600" algn="l" rtl="0">
              <a:lnSpc>
                <a:spcPct val="90000"/>
              </a:lnSpc>
              <a:spcBef>
                <a:spcPts val="0"/>
              </a:spcBef>
              <a:spcAft>
                <a:spcPts val="0"/>
              </a:spcAft>
              <a:buClr>
                <a:schemeClr val="tx1"/>
              </a:buClr>
              <a:buSzPct val="100000"/>
              <a:buFont typeface="+mj-lt"/>
              <a:buAutoNum type="arabicPeriod"/>
            </a:pPr>
            <a:endParaRPr lang="en-US" sz="1200">
              <a:solidFill>
                <a:schemeClr val="tx1"/>
              </a:solidFill>
              <a:latin typeface="Arial" panose="020B0604020202020204" pitchFamily="34" charset="0"/>
              <a:ea typeface="Calibri"/>
              <a:cs typeface="Arial" panose="020B0604020202020204" pitchFamily="34" charset="0"/>
              <a:sym typeface="Calibri"/>
            </a:endParaRPr>
          </a:p>
          <a:p>
            <a:pPr marL="228600" lvl="0" indent="-228600" algn="l" rtl="0">
              <a:lnSpc>
                <a:spcPct val="90000"/>
              </a:lnSpc>
              <a:spcBef>
                <a:spcPts val="0"/>
              </a:spcBef>
              <a:spcAft>
                <a:spcPts val="0"/>
              </a:spcAft>
              <a:buClr>
                <a:schemeClr val="tx1"/>
              </a:buClr>
              <a:buSzPct val="100000"/>
              <a:buFont typeface="+mj-lt"/>
              <a:buAutoNum type="arabicPeriod"/>
            </a:pPr>
            <a:endParaRPr lang="en-US" sz="1200">
              <a:solidFill>
                <a:schemeClr val="tx1"/>
              </a:solidFill>
              <a:latin typeface="Arial" panose="020B0604020202020204" pitchFamily="34" charset="0"/>
              <a:ea typeface="Calibri"/>
              <a:cs typeface="Arial" panose="020B0604020202020204" pitchFamily="34" charset="0"/>
              <a:sym typeface="Calibri"/>
            </a:endParaRPr>
          </a:p>
          <a:p>
            <a:pPr marL="228600" lvl="0" indent="-228600" algn="l" rtl="0">
              <a:lnSpc>
                <a:spcPct val="90000"/>
              </a:lnSpc>
              <a:spcBef>
                <a:spcPts val="0"/>
              </a:spcBef>
              <a:spcAft>
                <a:spcPts val="0"/>
              </a:spcAft>
              <a:buClr>
                <a:schemeClr val="tx1"/>
              </a:buClr>
              <a:buSzPct val="100000"/>
              <a:buFont typeface="+mj-lt"/>
              <a:buAutoNum type="arabicPeriod"/>
            </a:pPr>
            <a:endParaRPr lang="en-US" sz="1200">
              <a:solidFill>
                <a:schemeClr val="tx1"/>
              </a:solidFill>
              <a:latin typeface="Arial" panose="020B0604020202020204" pitchFamily="34" charset="0"/>
              <a:ea typeface="Calibri"/>
              <a:cs typeface="Arial" panose="020B0604020202020204" pitchFamily="34" charset="0"/>
              <a:sym typeface="Calibri"/>
            </a:endParaRPr>
          </a:p>
          <a:p>
            <a:pPr marL="228600" lvl="0" indent="-228600" algn="l" rtl="0">
              <a:lnSpc>
                <a:spcPct val="90000"/>
              </a:lnSpc>
              <a:spcBef>
                <a:spcPts val="0"/>
              </a:spcBef>
              <a:spcAft>
                <a:spcPts val="0"/>
              </a:spcAft>
              <a:buClr>
                <a:schemeClr val="tx1"/>
              </a:buClr>
              <a:buSzPct val="100000"/>
              <a:buFont typeface="+mj-lt"/>
              <a:buAutoNum type="arabicPeriod"/>
            </a:pPr>
            <a:endParaRPr lang="en-US" sz="1200">
              <a:solidFill>
                <a:schemeClr val="tx1"/>
              </a:solidFill>
              <a:latin typeface="Arial" panose="020B0604020202020204" pitchFamily="34" charset="0"/>
              <a:ea typeface="Calibri"/>
              <a:cs typeface="Arial" panose="020B0604020202020204" pitchFamily="34" charset="0"/>
              <a:sym typeface="Calibri"/>
            </a:endParaRPr>
          </a:p>
          <a:p>
            <a:pPr marL="228600" lvl="0" indent="-228600" algn="l" rtl="0">
              <a:lnSpc>
                <a:spcPct val="90000"/>
              </a:lnSpc>
              <a:spcBef>
                <a:spcPts val="0"/>
              </a:spcBef>
              <a:spcAft>
                <a:spcPts val="0"/>
              </a:spcAft>
              <a:buClr>
                <a:schemeClr val="tx1"/>
              </a:buClr>
              <a:buSzPct val="100000"/>
              <a:buFont typeface="+mj-lt"/>
              <a:buAutoNum type="arabicPeriod"/>
            </a:pPr>
            <a:endParaRPr lang="en-US" sz="1200">
              <a:solidFill>
                <a:schemeClr val="tx1"/>
              </a:solidFill>
              <a:latin typeface="Arial" panose="020B0604020202020204" pitchFamily="34" charset="0"/>
              <a:ea typeface="Calibri"/>
              <a:cs typeface="Arial" panose="020B0604020202020204" pitchFamily="34" charset="0"/>
              <a:sym typeface="Calibri"/>
            </a:endParaRPr>
          </a:p>
          <a:p>
            <a:pPr marL="228600" lvl="0" indent="-228600" algn="l" rtl="0">
              <a:lnSpc>
                <a:spcPct val="90000"/>
              </a:lnSpc>
              <a:spcBef>
                <a:spcPts val="0"/>
              </a:spcBef>
              <a:spcAft>
                <a:spcPts val="0"/>
              </a:spcAft>
              <a:buClr>
                <a:schemeClr val="tx1"/>
              </a:buClr>
              <a:buSzPct val="100000"/>
              <a:buFont typeface="+mj-lt"/>
              <a:buAutoNum type="arabicPeriod"/>
            </a:pPr>
            <a:endParaRPr lang="en-US" sz="1200">
              <a:solidFill>
                <a:schemeClr val="tx1"/>
              </a:solidFill>
              <a:latin typeface="Arial" panose="020B0604020202020204" pitchFamily="34" charset="0"/>
              <a:ea typeface="Calibri"/>
              <a:cs typeface="Arial" panose="020B0604020202020204" pitchFamily="34" charset="0"/>
            </a:endParaRPr>
          </a:p>
          <a:p>
            <a:pPr marL="685800" lvl="1" indent="-228600">
              <a:lnSpc>
                <a:spcPct val="90000"/>
              </a:lnSpc>
              <a:buClr>
                <a:schemeClr val="tx1"/>
              </a:buClr>
              <a:buSzPct val="100000"/>
              <a:buFont typeface="+mj-lt"/>
              <a:buAutoNum type="alphaLcPeriod"/>
            </a:pPr>
            <a:r>
              <a:rPr lang="en-US" sz="1200">
                <a:solidFill>
                  <a:schemeClr val="tx1"/>
                </a:solidFill>
                <a:latin typeface="Arial" panose="020B0604020202020204" pitchFamily="34" charset="0"/>
                <a:ea typeface="Calibri"/>
                <a:cs typeface="Arial" panose="020B0604020202020204" pitchFamily="34" charset="0"/>
                <a:sym typeface="Calibri"/>
              </a:rPr>
              <a:t>͏</a:t>
            </a:r>
            <a:r>
              <a:rPr lang="en-US" sz="1200" b="1">
                <a:solidFill>
                  <a:schemeClr val="tx1"/>
                </a:solidFill>
                <a:latin typeface="Arial" panose="020B0604020202020204" pitchFamily="34" charset="0"/>
                <a:ea typeface="Calibri"/>
                <a:cs typeface="Arial" panose="020B0604020202020204" pitchFamily="34" charset="0"/>
                <a:sym typeface="Calibri"/>
              </a:rPr>
              <a:t>Pinned Contacts</a:t>
            </a:r>
            <a:r>
              <a:rPr lang="en-US" sz="1200">
                <a:solidFill>
                  <a:schemeClr val="tx1"/>
                </a:solidFill>
                <a:latin typeface="Arial" panose="020B0604020202020204" pitchFamily="34" charset="0"/>
                <a:ea typeface="Calibri"/>
                <a:cs typeface="Arial" panose="020B0604020202020204" pitchFamily="34" charset="0"/>
                <a:sym typeface="Calibri"/>
              </a:rPr>
              <a:t> are contact favorites indicated for an individual, a specific department, or assignable role.</a:t>
            </a:r>
            <a:endParaRPr lang="en-US" sz="1200">
              <a:solidFill>
                <a:schemeClr val="tx1"/>
              </a:solidFill>
              <a:latin typeface="Arial" panose="020B0604020202020204" pitchFamily="34" charset="0"/>
              <a:ea typeface="Calibri"/>
              <a:cs typeface="Arial" panose="020B0604020202020204" pitchFamily="34" charset="0"/>
            </a:endParaRPr>
          </a:p>
          <a:p>
            <a:pPr marL="685800" lvl="1" indent="-228600">
              <a:lnSpc>
                <a:spcPct val="90000"/>
              </a:lnSpc>
              <a:buClr>
                <a:schemeClr val="tx1"/>
              </a:buClr>
              <a:buSzPct val="100000"/>
              <a:buFont typeface="+mj-lt"/>
              <a:buAutoNum type="alphaLcPeriod"/>
            </a:pPr>
            <a:r>
              <a:rPr lang="en-US" sz="1200">
                <a:solidFill>
                  <a:schemeClr val="tx1"/>
                </a:solidFill>
                <a:latin typeface="Arial" panose="020B0604020202020204" pitchFamily="34" charset="0"/>
                <a:ea typeface="Calibri"/>
                <a:cs typeface="Arial" panose="020B0604020202020204" pitchFamily="34" charset="0"/>
                <a:sym typeface="Calibri"/>
              </a:rPr>
              <a:t>͏</a:t>
            </a:r>
            <a:r>
              <a:rPr lang="en-US" sz="1200" b="1">
                <a:solidFill>
                  <a:schemeClr val="tx1"/>
                </a:solidFill>
                <a:latin typeface="Arial" panose="020B0604020202020204" pitchFamily="34" charset="0"/>
                <a:ea typeface="Calibri"/>
                <a:cs typeface="Arial" panose="020B0604020202020204" pitchFamily="34" charset="0"/>
                <a:sym typeface="Calibri"/>
              </a:rPr>
              <a:t>My Favorites</a:t>
            </a:r>
            <a:r>
              <a:rPr lang="en-US" sz="1200">
                <a:solidFill>
                  <a:schemeClr val="tx1"/>
                </a:solidFill>
                <a:latin typeface="Arial" panose="020B0604020202020204" pitchFamily="34" charset="0"/>
                <a:ea typeface="Calibri"/>
                <a:cs typeface="Arial" panose="020B0604020202020204" pitchFamily="34" charset="0"/>
                <a:sym typeface="Calibri"/>
              </a:rPr>
              <a:t> are contacts marked as favorites from inside the directory tab by the user. </a:t>
            </a:r>
            <a:endParaRPr lang="en-US" sz="1200">
              <a:solidFill>
                <a:schemeClr val="tx1"/>
              </a:solidFill>
              <a:latin typeface="Arial" panose="020B0604020202020204" pitchFamily="34" charset="0"/>
              <a:ea typeface="Calibri"/>
              <a:cs typeface="Arial" panose="020B0604020202020204" pitchFamily="34" charset="0"/>
            </a:endParaRPr>
          </a:p>
          <a:p>
            <a:pPr marL="685800" lvl="1" indent="-228600">
              <a:lnSpc>
                <a:spcPct val="90000"/>
              </a:lnSpc>
              <a:buClr>
                <a:schemeClr val="tx1"/>
              </a:buClr>
              <a:buSzPct val="100000"/>
              <a:buFont typeface="+mj-lt"/>
              <a:buAutoNum type="alphaLcPeriod"/>
            </a:pPr>
            <a:r>
              <a:rPr lang="en-US" sz="1200">
                <a:solidFill>
                  <a:schemeClr val="tx1"/>
                </a:solidFill>
                <a:latin typeface="Arial" panose="020B0604020202020204" pitchFamily="34" charset="0"/>
                <a:ea typeface="Calibri"/>
                <a:cs typeface="Arial" panose="020B0604020202020204" pitchFamily="34" charset="0"/>
                <a:sym typeface="Calibri"/>
              </a:rPr>
              <a:t>͏</a:t>
            </a:r>
            <a:r>
              <a:rPr lang="en-US" sz="1200" b="1">
                <a:solidFill>
                  <a:schemeClr val="tx1"/>
                </a:solidFill>
                <a:latin typeface="Arial" panose="020B0604020202020204" pitchFamily="34" charset="0"/>
                <a:ea typeface="Calibri"/>
                <a:cs typeface="Arial" panose="020B0604020202020204" pitchFamily="34" charset="0"/>
                <a:sym typeface="Calibri"/>
              </a:rPr>
              <a:t>Local Group</a:t>
            </a:r>
            <a:r>
              <a:rPr lang="en-US" sz="1200">
                <a:solidFill>
                  <a:schemeClr val="tx1"/>
                </a:solidFill>
                <a:latin typeface="Arial" panose="020B0604020202020204" pitchFamily="34" charset="0"/>
                <a:ea typeface="Calibri"/>
                <a:cs typeface="Arial" panose="020B0604020202020204" pitchFamily="34" charset="0"/>
                <a:sym typeface="Calibri"/>
              </a:rPr>
              <a:t> are personal groups created by the user and are only seen in the directory tab of their mobile application</a:t>
            </a:r>
          </a:p>
          <a:p>
            <a:pPr marL="685800" lvl="1" indent="-228600">
              <a:lnSpc>
                <a:spcPct val="90000"/>
              </a:lnSpc>
              <a:buClr>
                <a:schemeClr val="tx1"/>
              </a:buClr>
              <a:buSzPct val="100000"/>
              <a:buFont typeface="+mj-lt"/>
              <a:buAutoNum type="alphaLcPeriod"/>
            </a:pPr>
            <a:r>
              <a:rPr lang="en-US" sz="1200">
                <a:solidFill>
                  <a:schemeClr val="tx1"/>
                </a:solidFill>
                <a:latin typeface="Arial" panose="020B0604020202020204" pitchFamily="34" charset="0"/>
                <a:ea typeface="Calibri"/>
                <a:cs typeface="Arial" panose="020B0604020202020204" pitchFamily="34" charset="0"/>
                <a:sym typeface="Calibri"/>
              </a:rPr>
              <a:t>͏</a:t>
            </a:r>
            <a:r>
              <a:rPr lang="en-US" sz="1200" b="1">
                <a:solidFill>
                  <a:schemeClr val="tx1"/>
                </a:solidFill>
                <a:latin typeface="Arial" panose="020B0604020202020204" pitchFamily="34" charset="0"/>
                <a:ea typeface="Calibri"/>
                <a:cs typeface="Arial" panose="020B0604020202020204" pitchFamily="34" charset="0"/>
                <a:sym typeface="Calibri"/>
              </a:rPr>
              <a:t>Recently Contacted </a:t>
            </a:r>
            <a:r>
              <a:rPr lang="en-US" sz="1200">
                <a:solidFill>
                  <a:schemeClr val="tx1"/>
                </a:solidFill>
                <a:latin typeface="Arial" panose="020B0604020202020204" pitchFamily="34" charset="0"/>
                <a:ea typeface="Calibri"/>
                <a:cs typeface="Arial" panose="020B0604020202020204" pitchFamily="34" charset="0"/>
                <a:sym typeface="Calibri"/>
              </a:rPr>
              <a:t>are contact you recently contacted either through message or call.</a:t>
            </a:r>
            <a:endParaRPr lang="en-US" sz="1200" b="1">
              <a:solidFill>
                <a:schemeClr val="tx1"/>
              </a:solidFill>
              <a:latin typeface="Arial" panose="020B0604020202020204" pitchFamily="34" charset="0"/>
              <a:ea typeface="Calibri"/>
              <a:cs typeface="Arial" panose="020B0604020202020204" pitchFamily="34" charset="0"/>
              <a:sym typeface="Calibri"/>
            </a:endParaRPr>
          </a:p>
          <a:p>
            <a:pPr marL="685800" lvl="1" indent="-228600">
              <a:lnSpc>
                <a:spcPct val="90000"/>
              </a:lnSpc>
              <a:buClr>
                <a:schemeClr val="tx1"/>
              </a:buClr>
              <a:buSzPct val="100000"/>
              <a:buFont typeface="+mj-lt"/>
              <a:buAutoNum type="alphaLcPeriod"/>
            </a:pPr>
            <a:r>
              <a:rPr lang="en-US" sz="1200">
                <a:solidFill>
                  <a:schemeClr val="tx1"/>
                </a:solidFill>
                <a:ea typeface="Calibri"/>
                <a:sym typeface="Calibri"/>
              </a:rPr>
              <a:t>͏</a:t>
            </a:r>
            <a:r>
              <a:rPr lang="en-US" sz="1200" b="1">
                <a:solidFill>
                  <a:schemeClr val="tx1"/>
                </a:solidFill>
                <a:ea typeface="Calibri"/>
                <a:sym typeface="Calibri"/>
              </a:rPr>
              <a:t>Notes </a:t>
            </a:r>
            <a:r>
              <a:rPr lang="en-US" sz="1200">
                <a:solidFill>
                  <a:schemeClr val="tx1"/>
                </a:solidFill>
                <a:ea typeface="Calibri"/>
                <a:sym typeface="Calibri"/>
              </a:rPr>
              <a:t>are</a:t>
            </a:r>
            <a:r>
              <a:rPr lang="en-US" sz="1200" b="1">
                <a:solidFill>
                  <a:schemeClr val="tx1"/>
                </a:solidFill>
                <a:ea typeface="Calibri"/>
                <a:sym typeface="Calibri"/>
              </a:rPr>
              <a:t> </a:t>
            </a:r>
            <a:r>
              <a:rPr lang="en-US" sz="1200">
                <a:solidFill>
                  <a:schemeClr val="tx1"/>
                </a:solidFill>
                <a:ea typeface="Calibri"/>
                <a:sym typeface="Calibri"/>
              </a:rPr>
              <a:t>indicated on the far right of each contact with a        icon, </a:t>
            </a:r>
            <a:r>
              <a:rPr lang="en-US" sz="1200" i="1">
                <a:solidFill>
                  <a:schemeClr val="tx1"/>
                </a:solidFill>
                <a:ea typeface="Calibri"/>
                <a:sym typeface="Calibri"/>
              </a:rPr>
              <a:t>if there are any</a:t>
            </a:r>
            <a:r>
              <a:rPr lang="en-US" sz="1200">
                <a:solidFill>
                  <a:schemeClr val="tx1"/>
                </a:solidFill>
                <a:ea typeface="Calibri"/>
                <a:sym typeface="Calibri"/>
              </a:rPr>
              <a:t>.</a:t>
            </a:r>
            <a:endParaRPr lang="en-US" sz="1200" b="1">
              <a:solidFill>
                <a:schemeClr val="tx1"/>
              </a:solidFill>
              <a:ea typeface="Calibri"/>
              <a:sym typeface="Calibri"/>
            </a:endParaRPr>
          </a:p>
          <a:p>
            <a:pPr marL="685800" lvl="1" indent="-228600">
              <a:lnSpc>
                <a:spcPct val="90000"/>
              </a:lnSpc>
              <a:buClr>
                <a:schemeClr val="tx1"/>
              </a:buClr>
              <a:buSzPct val="100000"/>
              <a:buFont typeface="+mj-lt"/>
              <a:buAutoNum type="alphaLcPeriod"/>
            </a:pPr>
            <a:r>
              <a:rPr lang="en-US" sz="1200">
                <a:solidFill>
                  <a:schemeClr val="tx1"/>
                </a:solidFill>
                <a:latin typeface="Arial" panose="020B0604020202020204" pitchFamily="34" charset="0"/>
                <a:ea typeface="Calibri"/>
                <a:cs typeface="Arial" panose="020B0604020202020204" pitchFamily="34" charset="0"/>
                <a:sym typeface="Calibri"/>
              </a:rPr>
              <a:t>͏</a:t>
            </a:r>
            <a:r>
              <a:rPr lang="en-US" sz="1200" b="1">
                <a:solidFill>
                  <a:schemeClr val="tx1"/>
                </a:solidFill>
                <a:latin typeface="Arial" panose="020B0604020202020204" pitchFamily="34" charset="0"/>
                <a:ea typeface="Calibri"/>
                <a:cs typeface="Arial" panose="020B0604020202020204" pitchFamily="34" charset="0"/>
                <a:sym typeface="Calibri"/>
              </a:rPr>
              <a:t>Swipe left </a:t>
            </a:r>
            <a:r>
              <a:rPr lang="en-US" sz="1200" b="0">
                <a:solidFill>
                  <a:schemeClr val="tx1"/>
                </a:solidFill>
                <a:latin typeface="Arial" panose="020B0604020202020204" pitchFamily="34" charset="0"/>
                <a:ea typeface="Calibri"/>
                <a:cs typeface="Arial" panose="020B0604020202020204" pitchFamily="34" charset="0"/>
                <a:sym typeface="Calibri"/>
              </a:rPr>
              <a:t>on a contact to instantly call or compose a message.</a:t>
            </a:r>
            <a:endParaRPr lang="en-US" sz="1200">
              <a:solidFill>
                <a:schemeClr val="tx1"/>
              </a:solidFill>
              <a:latin typeface="Arial" panose="020B0604020202020204" pitchFamily="34" charset="0"/>
              <a:ea typeface="Calibri"/>
              <a:cs typeface="Arial" panose="020B0604020202020204" pitchFamily="34" charset="0"/>
            </a:endParaRPr>
          </a:p>
          <a:p>
            <a:pPr marL="685800" lvl="1" indent="-228600">
              <a:lnSpc>
                <a:spcPct val="90000"/>
              </a:lnSpc>
              <a:buClr>
                <a:schemeClr val="tx1"/>
              </a:buClr>
              <a:buSzPct val="100000"/>
              <a:buFont typeface="+mj-lt"/>
              <a:buAutoNum type="alphaLcPeriod"/>
            </a:pPr>
            <a:r>
              <a:rPr lang="en-US" sz="1200">
                <a:solidFill>
                  <a:schemeClr val="tx1"/>
                </a:solidFill>
                <a:latin typeface="Arial" panose="020B0604020202020204" pitchFamily="34" charset="0"/>
                <a:ea typeface="Calibri"/>
                <a:cs typeface="Arial" panose="020B0604020202020204" pitchFamily="34" charset="0"/>
                <a:sym typeface="Calibri"/>
              </a:rPr>
              <a:t>͏</a:t>
            </a:r>
            <a:r>
              <a:rPr lang="en-US" sz="1200" b="1">
                <a:solidFill>
                  <a:schemeClr val="tx1"/>
                </a:solidFill>
                <a:latin typeface="Arial" panose="020B0604020202020204" pitchFamily="34" charset="0"/>
                <a:ea typeface="Calibri"/>
                <a:cs typeface="Arial" panose="020B0604020202020204" pitchFamily="34" charset="0"/>
                <a:sym typeface="Calibri"/>
              </a:rPr>
              <a:t>Tap</a:t>
            </a:r>
            <a:r>
              <a:rPr lang="en-US" sz="1200" b="0">
                <a:solidFill>
                  <a:schemeClr val="tx1"/>
                </a:solidFill>
                <a:latin typeface="Arial" panose="020B0604020202020204" pitchFamily="34" charset="0"/>
                <a:ea typeface="Calibri"/>
                <a:cs typeface="Arial" panose="020B0604020202020204" pitchFamily="34" charset="0"/>
                <a:sym typeface="Calibri"/>
              </a:rPr>
              <a:t> on a contact to preview the contact’s details.</a:t>
            </a:r>
          </a:p>
          <a:p>
            <a:pPr marL="685800" lvl="1" indent="-228600">
              <a:lnSpc>
                <a:spcPct val="90000"/>
              </a:lnSpc>
              <a:buClr>
                <a:schemeClr val="tx1"/>
              </a:buClr>
              <a:buSzPct val="100000"/>
              <a:buFont typeface="+mj-lt"/>
              <a:buAutoNum type="alphaLcPeriod"/>
            </a:pPr>
            <a:endParaRPr lang="en-US" sz="1200">
              <a:solidFill>
                <a:schemeClr val="tx1"/>
              </a:solidFill>
              <a:latin typeface="Arial" panose="020B0604020202020204" pitchFamily="34" charset="0"/>
              <a:ea typeface="Calibri"/>
              <a:cs typeface="Arial" panose="020B0604020202020204" pitchFamily="34" charset="0"/>
              <a:sym typeface="Calibri"/>
            </a:endParaRPr>
          </a:p>
          <a:p>
            <a:pPr marL="0" lvl="3" indent="0" algn="l" rtl="0">
              <a:spcBef>
                <a:spcPts val="600"/>
              </a:spcBef>
              <a:spcAft>
                <a:spcPts val="0"/>
              </a:spcAft>
              <a:buClr>
                <a:srgbClr val="044076"/>
              </a:buClr>
              <a:buSzPts val="1600"/>
              <a:buNone/>
            </a:pPr>
            <a:r>
              <a:rPr lang="en-US" sz="1600">
                <a:solidFill>
                  <a:srgbClr val="00ABC8"/>
                </a:solidFill>
                <a:ea typeface="Calibri"/>
                <a:sym typeface="Calibri"/>
              </a:rPr>
              <a:t>Contact details</a:t>
            </a:r>
            <a:endParaRPr lang="en-US" sz="1600">
              <a:solidFill>
                <a:srgbClr val="00ABC8"/>
              </a:solidFill>
              <a:ea typeface="Calibri"/>
            </a:endParaRPr>
          </a:p>
          <a:p>
            <a:pPr marL="228600" lvl="3" indent="-228600" algn="l" rtl="0">
              <a:spcAft>
                <a:spcPts val="0"/>
              </a:spcAft>
              <a:buClr>
                <a:schemeClr val="tx1"/>
              </a:buClr>
              <a:buSzPct val="100000"/>
              <a:buFont typeface="+mj-lt"/>
              <a:buAutoNum type="arabicPeriod"/>
            </a:pPr>
            <a:r>
              <a:rPr lang="en-US" sz="1200">
                <a:solidFill>
                  <a:schemeClr val="tx1"/>
                </a:solidFill>
                <a:latin typeface="Arial" panose="020B0604020202020204" pitchFamily="34" charset="0"/>
                <a:ea typeface="Calibri"/>
                <a:cs typeface="Arial" panose="020B0604020202020204" pitchFamily="34" charset="0"/>
                <a:sym typeface="Calibri"/>
              </a:rPr>
              <a:t>Inside the contact’s detail you can review the following:</a:t>
            </a:r>
            <a:endParaRPr lang="en-US" sz="1200">
              <a:solidFill>
                <a:schemeClr val="tx1"/>
              </a:solidFill>
              <a:latin typeface="Arial" panose="020B0604020202020204" pitchFamily="34" charset="0"/>
              <a:cs typeface="Arial" panose="020B0604020202020204" pitchFamily="34" charset="0"/>
            </a:endParaRPr>
          </a:p>
          <a:p>
            <a:pPr marL="747395" lvl="3" indent="-171450" algn="l" rtl="0">
              <a:lnSpc>
                <a:spcPct val="90000"/>
              </a:lnSpc>
              <a:spcBef>
                <a:spcPts val="500"/>
              </a:spcBef>
              <a:spcAft>
                <a:spcPts val="0"/>
              </a:spcAft>
              <a:buClr>
                <a:schemeClr val="dk1"/>
              </a:buClr>
              <a:buSzPts val="1200"/>
              <a:buFont typeface="Arial"/>
              <a:buChar char="•"/>
            </a:pPr>
            <a:r>
              <a:rPr lang="en-US" sz="1200">
                <a:solidFill>
                  <a:schemeClr val="tx1"/>
                </a:solidFill>
                <a:latin typeface="Arial" panose="020B0604020202020204" pitchFamily="34" charset="0"/>
                <a:ea typeface="Calibri"/>
                <a:cs typeface="Arial" panose="020B0604020202020204" pitchFamily="34" charset="0"/>
                <a:sym typeface="Calibri"/>
              </a:rPr>
              <a:t>Title</a:t>
            </a:r>
            <a:endParaRPr lang="en-US" sz="1200">
              <a:solidFill>
                <a:schemeClr val="tx1"/>
              </a:solidFill>
              <a:latin typeface="Arial" panose="020B0604020202020204" pitchFamily="34" charset="0"/>
              <a:cs typeface="Arial" panose="020B0604020202020204" pitchFamily="34" charset="0"/>
            </a:endParaRPr>
          </a:p>
          <a:p>
            <a:pPr marL="747395" lvl="3" indent="-171450" algn="l" rtl="0">
              <a:lnSpc>
                <a:spcPct val="90000"/>
              </a:lnSpc>
              <a:spcBef>
                <a:spcPts val="500"/>
              </a:spcBef>
              <a:spcAft>
                <a:spcPts val="0"/>
              </a:spcAft>
              <a:buClr>
                <a:schemeClr val="dk1"/>
              </a:buClr>
              <a:buSzPts val="1200"/>
              <a:buFont typeface="Arial"/>
              <a:buChar char="•"/>
            </a:pPr>
            <a:r>
              <a:rPr lang="en-US" sz="1200">
                <a:solidFill>
                  <a:schemeClr val="tx1"/>
                </a:solidFill>
                <a:latin typeface="Arial" panose="020B0604020202020204" pitchFamily="34" charset="0"/>
                <a:ea typeface="Calibri"/>
                <a:cs typeface="Arial" panose="020B0604020202020204" pitchFamily="34" charset="0"/>
                <a:sym typeface="Calibri"/>
              </a:rPr>
              <a:t>Organization affiliation</a:t>
            </a:r>
            <a:endParaRPr lang="en-US" sz="1200">
              <a:solidFill>
                <a:schemeClr val="tx1"/>
              </a:solidFill>
              <a:latin typeface="Arial" panose="020B0604020202020204" pitchFamily="34" charset="0"/>
              <a:cs typeface="Arial" panose="020B0604020202020204" pitchFamily="34" charset="0"/>
            </a:endParaRPr>
          </a:p>
          <a:p>
            <a:pPr marL="747395" lvl="3" indent="-171450" algn="l" rtl="0">
              <a:lnSpc>
                <a:spcPct val="90000"/>
              </a:lnSpc>
              <a:spcBef>
                <a:spcPts val="500"/>
              </a:spcBef>
              <a:spcAft>
                <a:spcPts val="0"/>
              </a:spcAft>
              <a:buClr>
                <a:schemeClr val="dk1"/>
              </a:buClr>
              <a:buSzPts val="1200"/>
              <a:buFont typeface="Arial"/>
              <a:buChar char="•"/>
            </a:pPr>
            <a:r>
              <a:rPr lang="en-US" sz="1200">
                <a:solidFill>
                  <a:schemeClr val="tx1"/>
                </a:solidFill>
                <a:latin typeface="Arial" panose="020B0604020202020204" pitchFamily="34" charset="0"/>
                <a:ea typeface="Calibri"/>
                <a:cs typeface="Arial" panose="020B0604020202020204" pitchFamily="34" charset="0"/>
                <a:sym typeface="Calibri"/>
              </a:rPr>
              <a:t>Department(s) the user belongs to, if any</a:t>
            </a:r>
            <a:endParaRPr lang="en-US" sz="1200">
              <a:solidFill>
                <a:schemeClr val="tx1"/>
              </a:solidFill>
              <a:latin typeface="Arial" panose="020B0604020202020204" pitchFamily="34" charset="0"/>
              <a:cs typeface="Arial" panose="020B0604020202020204" pitchFamily="34" charset="0"/>
            </a:endParaRPr>
          </a:p>
          <a:p>
            <a:pPr marL="747395" lvl="3" indent="-171450" algn="l" rtl="0">
              <a:lnSpc>
                <a:spcPct val="90000"/>
              </a:lnSpc>
              <a:spcBef>
                <a:spcPts val="500"/>
              </a:spcBef>
              <a:spcAft>
                <a:spcPts val="0"/>
              </a:spcAft>
              <a:buClr>
                <a:schemeClr val="dk1"/>
              </a:buClr>
              <a:buSzPts val="1200"/>
              <a:buFont typeface="Arial"/>
              <a:buChar char="•"/>
            </a:pPr>
            <a:r>
              <a:rPr lang="en-US" sz="1200">
                <a:solidFill>
                  <a:schemeClr val="tx1"/>
                </a:solidFill>
                <a:latin typeface="Arial" panose="020B0604020202020204" pitchFamily="34" charset="0"/>
                <a:ea typeface="Calibri"/>
                <a:cs typeface="Arial" panose="020B0604020202020204" pitchFamily="34" charset="0"/>
                <a:sym typeface="Calibri"/>
              </a:rPr>
              <a:t>Contact methods and notes</a:t>
            </a:r>
            <a:endParaRPr lang="en-US" sz="1200">
              <a:solidFill>
                <a:schemeClr val="tx1"/>
              </a:solidFill>
              <a:latin typeface="Arial" panose="020B0604020202020204" pitchFamily="34" charset="0"/>
              <a:ea typeface="Calibri"/>
              <a:cs typeface="Arial" panose="020B0604020202020204" pitchFamily="34" charset="0"/>
            </a:endParaRPr>
          </a:p>
          <a:p>
            <a:pPr marL="228600" lvl="1" indent="-228600">
              <a:lnSpc>
                <a:spcPct val="90000"/>
              </a:lnSpc>
              <a:spcBef>
                <a:spcPts val="500"/>
              </a:spcBef>
              <a:buClr>
                <a:schemeClr val="dk1"/>
              </a:buClr>
              <a:buSzPts val="1200"/>
              <a:buFont typeface="+mj-lt"/>
              <a:buAutoNum type="arabicPeriod" startAt="2"/>
            </a:pPr>
            <a:r>
              <a:rPr lang="en-US" sz="1200">
                <a:solidFill>
                  <a:schemeClr val="tx1"/>
                </a:solidFill>
                <a:latin typeface="Arial" panose="020B0604020202020204" pitchFamily="34" charset="0"/>
                <a:ea typeface="Calibri"/>
                <a:cs typeface="Arial" panose="020B0604020202020204" pitchFamily="34" charset="0"/>
                <a:sym typeface="Calibri"/>
              </a:rPr>
              <a:t>Select </a:t>
            </a:r>
            <a:r>
              <a:rPr lang="en-US" sz="1200" b="1">
                <a:solidFill>
                  <a:schemeClr val="tx1"/>
                </a:solidFill>
                <a:latin typeface="Arial" panose="020B0604020202020204" pitchFamily="34" charset="0"/>
                <a:ea typeface="Calibri"/>
                <a:cs typeface="Arial" panose="020B0604020202020204" pitchFamily="34" charset="0"/>
                <a:sym typeface="Calibri"/>
              </a:rPr>
              <a:t>message</a:t>
            </a:r>
            <a:r>
              <a:rPr lang="en-US" sz="1200">
                <a:solidFill>
                  <a:schemeClr val="tx1"/>
                </a:solidFill>
                <a:latin typeface="Arial" panose="020B0604020202020204" pitchFamily="34" charset="0"/>
                <a:ea typeface="Calibri"/>
                <a:cs typeface="Arial" panose="020B0604020202020204" pitchFamily="34" charset="0"/>
                <a:sym typeface="Calibri"/>
              </a:rPr>
              <a:t> to begin composing a message to the contact.</a:t>
            </a:r>
            <a:endParaRPr lang="en-US" sz="1200">
              <a:solidFill>
                <a:schemeClr val="tx1"/>
              </a:solidFill>
              <a:latin typeface="Arial" panose="020B0604020202020204" pitchFamily="34" charset="0"/>
              <a:ea typeface="Calibri"/>
              <a:cs typeface="Arial" panose="020B0604020202020204" pitchFamily="34" charset="0"/>
            </a:endParaRPr>
          </a:p>
          <a:p>
            <a:pPr marL="228600" lvl="1" indent="-228600">
              <a:lnSpc>
                <a:spcPct val="90000"/>
              </a:lnSpc>
              <a:spcBef>
                <a:spcPts val="500"/>
              </a:spcBef>
              <a:buClr>
                <a:schemeClr val="dk1"/>
              </a:buClr>
              <a:buSzPts val="1200"/>
              <a:buFont typeface="+mj-lt"/>
              <a:buAutoNum type="arabicPeriod" startAt="2"/>
            </a:pPr>
            <a:r>
              <a:rPr lang="en-US" sz="1200">
                <a:solidFill>
                  <a:schemeClr val="tx1"/>
                </a:solidFill>
                <a:latin typeface="Arial" panose="020B0604020202020204" pitchFamily="34" charset="0"/>
                <a:ea typeface="Calibri"/>
                <a:cs typeface="Arial" panose="020B0604020202020204" pitchFamily="34" charset="0"/>
                <a:sym typeface="Calibri"/>
              </a:rPr>
              <a:t>Select </a:t>
            </a:r>
            <a:r>
              <a:rPr lang="en-US" sz="1200" b="1">
                <a:solidFill>
                  <a:schemeClr val="tx1"/>
                </a:solidFill>
                <a:latin typeface="Arial" panose="020B0604020202020204" pitchFamily="34" charset="0"/>
                <a:ea typeface="Calibri"/>
                <a:cs typeface="Arial" panose="020B0604020202020204" pitchFamily="34" charset="0"/>
                <a:sym typeface="Calibri"/>
              </a:rPr>
              <a:t>call</a:t>
            </a:r>
            <a:r>
              <a:rPr lang="en-US" sz="1200">
                <a:solidFill>
                  <a:schemeClr val="tx1"/>
                </a:solidFill>
                <a:latin typeface="Arial" panose="020B0604020202020204" pitchFamily="34" charset="0"/>
                <a:ea typeface="Calibri"/>
                <a:cs typeface="Arial" panose="020B0604020202020204" pitchFamily="34" charset="0"/>
                <a:sym typeface="Calibri"/>
              </a:rPr>
              <a:t> to initiate a call to the contact</a:t>
            </a:r>
            <a:r>
              <a:rPr lang="en-US" sz="1100">
                <a:solidFill>
                  <a:schemeClr val="tx1"/>
                </a:solidFill>
                <a:latin typeface="Arial" panose="020B0604020202020204" pitchFamily="34" charset="0"/>
                <a:ea typeface="Calibri"/>
                <a:cs typeface="Arial" panose="020B0604020202020204" pitchFamily="34" charset="0"/>
                <a:sym typeface="Calibri"/>
              </a:rPr>
              <a:t>.</a:t>
            </a:r>
            <a:endParaRPr lang="en-US" sz="1100">
              <a:solidFill>
                <a:schemeClr val="tx1"/>
              </a:solidFill>
              <a:latin typeface="Arial" panose="020B0604020202020204" pitchFamily="34" charset="0"/>
              <a:cs typeface="Arial" panose="020B0604020202020204" pitchFamily="34" charset="0"/>
            </a:endParaRPr>
          </a:p>
          <a:p>
            <a:pPr marL="158750" indent="0">
              <a:buNone/>
            </a:pPr>
            <a:endParaRPr lang="en-US"/>
          </a:p>
        </p:txBody>
      </p:sp>
      <p:sp>
        <p:nvSpPr>
          <p:cNvPr id="307" name="Google Shape;307;p14"/>
          <p:cNvSpPr/>
          <p:nvPr/>
        </p:nvSpPr>
        <p:spPr>
          <a:xfrm>
            <a:off x="3733800" y="48768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309" name="Google Shape;309;p14"/>
          <p:cNvCxnSpPr/>
          <p:nvPr/>
        </p:nvCxnSpPr>
        <p:spPr>
          <a:xfrm>
            <a:off x="5035516" y="2072420"/>
            <a:ext cx="19050" cy="7019686"/>
          </a:xfrm>
          <a:prstGeom prst="straightConnector1">
            <a:avLst/>
          </a:prstGeom>
          <a:noFill/>
          <a:ln w="9525" cap="flat" cmpd="sng">
            <a:solidFill>
              <a:srgbClr val="D2D0CD"/>
            </a:solidFill>
            <a:prstDash val="solid"/>
            <a:miter lim="800000"/>
            <a:headEnd type="none" w="sm" len="sm"/>
            <a:tailEnd type="none" w="sm" len="sm"/>
          </a:ln>
        </p:spPr>
      </p:cxnSp>
      <p:pic>
        <p:nvPicPr>
          <p:cNvPr id="315" name="Google Shape;315;p14"/>
          <p:cNvPicPr preferRelativeResize="0"/>
          <p:nvPr/>
        </p:nvPicPr>
        <p:blipFill rotWithShape="1">
          <a:blip r:embed="rId4">
            <a:alphaModFix/>
          </a:blip>
          <a:srcRect t="21154" b="14031"/>
          <a:stretch/>
        </p:blipFill>
        <p:spPr>
          <a:xfrm>
            <a:off x="1790580" y="5817465"/>
            <a:ext cx="209550" cy="166687"/>
          </a:xfrm>
          <a:prstGeom prst="rect">
            <a:avLst/>
          </a:prstGeom>
          <a:noFill/>
          <a:ln>
            <a:noFill/>
          </a:ln>
        </p:spPr>
      </p:pic>
      <p:pic>
        <p:nvPicPr>
          <p:cNvPr id="10246" name="Picture 6">
            <a:extLst>
              <a:ext uri="{FF2B5EF4-FFF2-40B4-BE49-F238E27FC236}">
                <a16:creationId xmlns:a16="http://schemas.microsoft.com/office/drawing/2014/main" id="{373C4305-4147-4437-B13E-D41EA7D9DE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2894" y="5035625"/>
            <a:ext cx="2144514" cy="4502357"/>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21" name="Google Shape;321;p14"/>
          <p:cNvSpPr/>
          <p:nvPr/>
        </p:nvSpPr>
        <p:spPr>
          <a:xfrm>
            <a:off x="5402894" y="1471844"/>
            <a:ext cx="2016523" cy="405282"/>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2" name="Google Shape;322;p14"/>
          <p:cNvSpPr/>
          <p:nvPr/>
        </p:nvSpPr>
        <p:spPr>
          <a:xfrm>
            <a:off x="5821680" y="4603753"/>
            <a:ext cx="371856" cy="325754"/>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9" name="Google Shape;319;p14"/>
          <p:cNvSpPr/>
          <p:nvPr/>
        </p:nvSpPr>
        <p:spPr>
          <a:xfrm>
            <a:off x="7132320" y="3455990"/>
            <a:ext cx="287097" cy="298349"/>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2" name="Table 1">
            <a:extLst>
              <a:ext uri="{FF2B5EF4-FFF2-40B4-BE49-F238E27FC236}">
                <a16:creationId xmlns:a16="http://schemas.microsoft.com/office/drawing/2014/main" id="{63437351-B267-08C2-8D42-7CE411026227}"/>
              </a:ext>
            </a:extLst>
          </p:cNvPr>
          <p:cNvGraphicFramePr>
            <a:graphicFrameLocks noGrp="1"/>
          </p:cNvGraphicFramePr>
          <p:nvPr>
            <p:extLst>
              <p:ext uri="{D42A27DB-BD31-4B8C-83A1-F6EECF244321}">
                <p14:modId xmlns:p14="http://schemas.microsoft.com/office/powerpoint/2010/main" val="3906919401"/>
              </p:ext>
            </p:extLst>
          </p:nvPr>
        </p:nvGraphicFramePr>
        <p:xfrm>
          <a:off x="1777328" y="2118462"/>
          <a:ext cx="2219325" cy="1689800"/>
        </p:xfrm>
        <a:graphic>
          <a:graphicData uri="http://schemas.openxmlformats.org/drawingml/2006/table">
            <a:tbl>
              <a:tblPr/>
              <a:tblGrid>
                <a:gridCol w="581025">
                  <a:extLst>
                    <a:ext uri="{9D8B030D-6E8A-4147-A177-3AD203B41FA5}">
                      <a16:colId xmlns:a16="http://schemas.microsoft.com/office/drawing/2014/main" val="3287952412"/>
                    </a:ext>
                  </a:extLst>
                </a:gridCol>
                <a:gridCol w="1638300">
                  <a:extLst>
                    <a:ext uri="{9D8B030D-6E8A-4147-A177-3AD203B41FA5}">
                      <a16:colId xmlns:a16="http://schemas.microsoft.com/office/drawing/2014/main" val="159844659"/>
                    </a:ext>
                  </a:extLst>
                </a:gridCol>
              </a:tblGrid>
              <a:tr h="276225">
                <a:tc>
                  <a:txBody>
                    <a:bodyPr/>
                    <a:lstStyle/>
                    <a:p>
                      <a:pPr algn="ctr" fontAlgn="base">
                        <a:lnSpc>
                          <a:spcPts val="1425"/>
                        </a:lnSpc>
                      </a:pPr>
                      <a:r>
                        <a:rPr lang="en-US" sz="1400" b="1" i="0" u="none" strike="noStrike">
                          <a:solidFill>
                            <a:srgbClr val="FFFFFF"/>
                          </a:solidFill>
                          <a:effectLst/>
                          <a:latin typeface="Calibri" panose="020F0502020204030204" pitchFamily="34" charset="0"/>
                        </a:rPr>
                        <a:t>Icon</a:t>
                      </a:r>
                      <a:r>
                        <a:rPr lang="en-US" sz="1200" b="1" i="0" u="none" strike="noStrike">
                          <a:solidFill>
                            <a:srgbClr val="FFFFFF"/>
                          </a:solidFill>
                          <a:effectLst/>
                          <a:latin typeface="Calibri" panose="020F0502020204030204" pitchFamily="34" charset="0"/>
                        </a:rPr>
                        <a:t> </a:t>
                      </a:r>
                      <a:r>
                        <a:rPr lang="en-US" sz="1200" b="1" i="0">
                          <a:solidFill>
                            <a:srgbClr val="FFFFFF"/>
                          </a:solidFill>
                          <a:effectLst/>
                          <a:latin typeface="Calibri" panose="020F0502020204030204" pitchFamily="34" charset="0"/>
                        </a:rPr>
                        <a:t>​</a:t>
                      </a:r>
                      <a:endParaRPr lang="en-US" b="1" i="0">
                        <a:solidFill>
                          <a:srgbClr val="FFFFFF"/>
                        </a:solidFill>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4527" cap="flat" cmpd="sng" algn="ctr">
                      <a:solidFill>
                        <a:srgbClr val="FFFFFF"/>
                      </a:solidFill>
                      <a:prstDash val="solid"/>
                      <a:round/>
                      <a:headEnd type="none" w="med" len="med"/>
                      <a:tailEnd type="none" w="med" len="med"/>
                    </a:lnB>
                    <a:solidFill>
                      <a:srgbClr val="00AEC7"/>
                    </a:solidFill>
                  </a:tcPr>
                </a:tc>
                <a:tc>
                  <a:txBody>
                    <a:bodyPr/>
                    <a:lstStyle/>
                    <a:p>
                      <a:pPr algn="ctr" fontAlgn="base">
                        <a:lnSpc>
                          <a:spcPts val="1650"/>
                        </a:lnSpc>
                      </a:pPr>
                      <a:r>
                        <a:rPr lang="en-US" sz="1400" b="1" i="0" u="none" strike="noStrike">
                          <a:solidFill>
                            <a:srgbClr val="FFFFFF"/>
                          </a:solidFill>
                          <a:effectLst/>
                          <a:latin typeface="Calibri" panose="020F0502020204030204" pitchFamily="34" charset="0"/>
                        </a:rPr>
                        <a:t>Message Status</a:t>
                      </a:r>
                      <a:r>
                        <a:rPr lang="en-US" sz="1400" b="1" i="0">
                          <a:solidFill>
                            <a:srgbClr val="FFFFFF"/>
                          </a:solidFill>
                          <a:effectLst/>
                          <a:latin typeface="Calibri" panose="020F0502020204030204" pitchFamily="34" charset="0"/>
                        </a:rPr>
                        <a:t>​</a:t>
                      </a:r>
                      <a:endParaRPr lang="en-US" b="1" i="0">
                        <a:solidFill>
                          <a:srgbClr val="FFFFFF"/>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4527" cap="flat" cmpd="sng" algn="ctr">
                      <a:solidFill>
                        <a:srgbClr val="FFFFFF"/>
                      </a:solidFill>
                      <a:prstDash val="solid"/>
                      <a:round/>
                      <a:headEnd type="none" w="med" len="med"/>
                      <a:tailEnd type="none" w="med" len="med"/>
                    </a:lnB>
                    <a:solidFill>
                      <a:srgbClr val="00AEC7"/>
                    </a:solidFill>
                  </a:tcPr>
                </a:tc>
                <a:extLst>
                  <a:ext uri="{0D108BD9-81ED-4DB2-BD59-A6C34878D82A}">
                    <a16:rowId xmlns:a16="http://schemas.microsoft.com/office/drawing/2014/main" val="1960983185"/>
                  </a:ext>
                </a:extLst>
              </a:tr>
              <a:tr h="476250">
                <a:tc>
                  <a:txBody>
                    <a:bodyPr/>
                    <a:lstStyle/>
                    <a:p>
                      <a:pPr algn="l" fontAlgn="auto">
                        <a:lnSpc>
                          <a:spcPts val="2175"/>
                        </a:lnSpc>
                      </a:pPr>
                      <a:r>
                        <a:rPr lang="en-US" sz="1800" b="0" i="0" u="none" strike="noStrike">
                          <a:solidFill>
                            <a:srgbClr val="5B6770"/>
                          </a:solidFill>
                          <a:effectLst/>
                          <a:latin typeface="Calibri" panose="020F0502020204030204" pitchFamily="34" charset="0"/>
                        </a:rPr>
                        <a:t>​</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4527"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ECFCF"/>
                    </a:solidFill>
                  </a:tcPr>
                </a:tc>
                <a:tc>
                  <a:txBody>
                    <a:bodyPr/>
                    <a:lstStyle/>
                    <a:p>
                      <a:pPr algn="l" fontAlgn="base">
                        <a:lnSpc>
                          <a:spcPts val="1650"/>
                        </a:lnSpc>
                      </a:pPr>
                      <a:r>
                        <a:rPr lang="en-US" sz="1400" b="0" i="0" u="none" strike="noStrike">
                          <a:solidFill>
                            <a:srgbClr val="5B6770"/>
                          </a:solidFill>
                          <a:effectLst/>
                          <a:latin typeface="Calibri" panose="020F0502020204030204" pitchFamily="34" charset="0"/>
                        </a:rPr>
                        <a:t>Schedule Paging Group</a:t>
                      </a:r>
                      <a:r>
                        <a:rPr lang="en-US" sz="1400" b="0" i="0">
                          <a:solidFill>
                            <a:srgbClr val="5B6770"/>
                          </a:solidFill>
                          <a:effectLst/>
                          <a:latin typeface="Calibri" panose="020F0502020204030204" pitchFamily="34" charset="0"/>
                        </a:rPr>
                        <a:t>​</a:t>
                      </a:r>
                      <a:endParaRPr lang="en-US" b="0" i="0">
                        <a:solidFill>
                          <a:srgbClr val="5B6770"/>
                        </a:solidFill>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4527"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ECFCF"/>
                    </a:solidFill>
                  </a:tcPr>
                </a:tc>
                <a:extLst>
                  <a:ext uri="{0D108BD9-81ED-4DB2-BD59-A6C34878D82A}">
                    <a16:rowId xmlns:a16="http://schemas.microsoft.com/office/drawing/2014/main" val="3564286884"/>
                  </a:ext>
                </a:extLst>
              </a:tr>
              <a:tr h="476250">
                <a:tc>
                  <a:txBody>
                    <a:bodyPr/>
                    <a:lstStyle/>
                    <a:p>
                      <a:pPr algn="l" fontAlgn="auto">
                        <a:lnSpc>
                          <a:spcPts val="2175"/>
                        </a:lnSpc>
                      </a:pPr>
                      <a:r>
                        <a:rPr lang="en-US" sz="1800" b="0" i="0" u="none" strike="noStrike">
                          <a:solidFill>
                            <a:srgbClr val="5B6770"/>
                          </a:solidFill>
                          <a:effectLst/>
                          <a:latin typeface="Calibri" panose="020F0502020204030204" pitchFamily="34" charset="0"/>
                        </a:rPr>
                        <a:t>​</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8E9"/>
                    </a:solidFill>
                  </a:tcPr>
                </a:tc>
                <a:tc>
                  <a:txBody>
                    <a:bodyPr/>
                    <a:lstStyle/>
                    <a:p>
                      <a:pPr algn="l" fontAlgn="base">
                        <a:lnSpc>
                          <a:spcPts val="1650"/>
                        </a:lnSpc>
                      </a:pPr>
                      <a:r>
                        <a:rPr lang="en-US" sz="1400" b="0" i="0" u="none" strike="noStrike">
                          <a:solidFill>
                            <a:srgbClr val="5B6770"/>
                          </a:solidFill>
                          <a:effectLst/>
                          <a:latin typeface="Calibri" panose="020F0502020204030204" pitchFamily="34" charset="0"/>
                        </a:rPr>
                        <a:t>Broadcast Paging Group</a:t>
                      </a:r>
                      <a:r>
                        <a:rPr lang="en-US" sz="1400" b="0" i="0">
                          <a:solidFill>
                            <a:srgbClr val="5B6770"/>
                          </a:solidFill>
                          <a:effectLst/>
                          <a:latin typeface="Calibri" panose="020F0502020204030204" pitchFamily="34" charset="0"/>
                        </a:rPr>
                        <a:t>​</a:t>
                      </a:r>
                      <a:endParaRPr lang="en-US" b="0" i="0">
                        <a:solidFill>
                          <a:srgbClr val="5B6770"/>
                        </a:solidFill>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8E9"/>
                    </a:solidFill>
                  </a:tcPr>
                </a:tc>
                <a:extLst>
                  <a:ext uri="{0D108BD9-81ED-4DB2-BD59-A6C34878D82A}">
                    <a16:rowId xmlns:a16="http://schemas.microsoft.com/office/drawing/2014/main" val="524007244"/>
                  </a:ext>
                </a:extLst>
              </a:tr>
              <a:tr h="333375">
                <a:tc>
                  <a:txBody>
                    <a:bodyPr/>
                    <a:lstStyle/>
                    <a:p>
                      <a:pPr algn="l" fontAlgn="auto">
                        <a:lnSpc>
                          <a:spcPts val="2175"/>
                        </a:lnSpc>
                      </a:pPr>
                      <a:r>
                        <a:rPr lang="en-US" sz="1800" b="0" i="0" u="none" strike="noStrike">
                          <a:solidFill>
                            <a:srgbClr val="5B6770"/>
                          </a:solidFill>
                          <a:effectLst/>
                          <a:latin typeface="Calibri" panose="020F0502020204030204" pitchFamily="34" charset="0"/>
                        </a:rPr>
                        <a:t>​</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ECFCF"/>
                    </a:solidFill>
                  </a:tcPr>
                </a:tc>
                <a:tc>
                  <a:txBody>
                    <a:bodyPr/>
                    <a:lstStyle/>
                    <a:p>
                      <a:pPr algn="l" fontAlgn="base">
                        <a:lnSpc>
                          <a:spcPts val="1650"/>
                        </a:lnSpc>
                      </a:pPr>
                      <a:r>
                        <a:rPr lang="en-US" sz="1400" b="0" i="0" u="none" strike="noStrike">
                          <a:solidFill>
                            <a:srgbClr val="5B6770"/>
                          </a:solidFill>
                          <a:effectLst/>
                          <a:latin typeface="Calibri" panose="020F0502020204030204" pitchFamily="34" charset="0"/>
                        </a:rPr>
                        <a:t>Group</a:t>
                      </a:r>
                      <a:r>
                        <a:rPr lang="en-US" sz="1400" b="0" i="0">
                          <a:solidFill>
                            <a:srgbClr val="5B6770"/>
                          </a:solidFill>
                          <a:effectLst/>
                          <a:latin typeface="Calibri" panose="020F0502020204030204" pitchFamily="34" charset="0"/>
                        </a:rPr>
                        <a:t>​</a:t>
                      </a:r>
                      <a:endParaRPr lang="en-US" b="0" i="0">
                        <a:solidFill>
                          <a:srgbClr val="5B6770"/>
                        </a:solidFill>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ECFCF"/>
                    </a:solidFill>
                  </a:tcPr>
                </a:tc>
                <a:extLst>
                  <a:ext uri="{0D108BD9-81ED-4DB2-BD59-A6C34878D82A}">
                    <a16:rowId xmlns:a16="http://schemas.microsoft.com/office/drawing/2014/main" val="3764174405"/>
                  </a:ext>
                </a:extLst>
              </a:tr>
            </a:tbl>
          </a:graphicData>
        </a:graphic>
      </p:graphicFrame>
      <p:grpSp>
        <p:nvGrpSpPr>
          <p:cNvPr id="4" name="Group 3">
            <a:extLst>
              <a:ext uri="{FF2B5EF4-FFF2-40B4-BE49-F238E27FC236}">
                <a16:creationId xmlns:a16="http://schemas.microsoft.com/office/drawing/2014/main" id="{AF8CAA8A-6A47-7276-89ED-4F6404E3F904}"/>
              </a:ext>
            </a:extLst>
          </p:cNvPr>
          <p:cNvGrpSpPr/>
          <p:nvPr/>
        </p:nvGrpSpPr>
        <p:grpSpPr>
          <a:xfrm>
            <a:off x="1855599" y="2425544"/>
            <a:ext cx="469208" cy="1438965"/>
            <a:chOff x="1390553" y="3042475"/>
            <a:chExt cx="469208" cy="1438965"/>
          </a:xfrm>
        </p:grpSpPr>
        <p:pic>
          <p:nvPicPr>
            <p:cNvPr id="5" name="Google Shape;59;p1" descr="Users with solid fill">
              <a:extLst>
                <a:ext uri="{FF2B5EF4-FFF2-40B4-BE49-F238E27FC236}">
                  <a16:creationId xmlns:a16="http://schemas.microsoft.com/office/drawing/2014/main" id="{833E1BF5-3678-EB58-23AF-5536D2522B49}"/>
                </a:ext>
              </a:extLst>
            </p:cNvPr>
            <p:cNvPicPr preferRelativeResize="0"/>
            <p:nvPr/>
          </p:nvPicPr>
          <p:blipFill rotWithShape="1">
            <a:blip r:embed="rId6">
              <a:alphaModFix/>
            </a:blip>
            <a:srcRect/>
            <a:stretch/>
          </p:blipFill>
          <p:spPr>
            <a:xfrm>
              <a:off x="1390553" y="4024240"/>
              <a:ext cx="457200" cy="457200"/>
            </a:xfrm>
            <a:prstGeom prst="rect">
              <a:avLst/>
            </a:prstGeom>
            <a:noFill/>
            <a:ln>
              <a:noFill/>
            </a:ln>
          </p:spPr>
        </p:pic>
        <p:pic>
          <p:nvPicPr>
            <p:cNvPr id="6" name="Google Shape;60;p1" descr="Flip calendar with solid fill">
              <a:extLst>
                <a:ext uri="{FF2B5EF4-FFF2-40B4-BE49-F238E27FC236}">
                  <a16:creationId xmlns:a16="http://schemas.microsoft.com/office/drawing/2014/main" id="{B928BBC1-F7E1-BC3B-B87A-B92B0D106A1A}"/>
                </a:ext>
              </a:extLst>
            </p:cNvPr>
            <p:cNvPicPr preferRelativeResize="0"/>
            <p:nvPr/>
          </p:nvPicPr>
          <p:blipFill rotWithShape="1">
            <a:blip r:embed="rId7">
              <a:alphaModFix/>
            </a:blip>
            <a:srcRect/>
            <a:stretch/>
          </p:blipFill>
          <p:spPr>
            <a:xfrm>
              <a:off x="1402351" y="3042475"/>
              <a:ext cx="398768" cy="398768"/>
            </a:xfrm>
            <a:prstGeom prst="rect">
              <a:avLst/>
            </a:prstGeom>
            <a:noFill/>
            <a:ln>
              <a:noFill/>
            </a:ln>
          </p:spPr>
        </p:pic>
        <p:pic>
          <p:nvPicPr>
            <p:cNvPr id="7" name="Google Shape;61;p1">
              <a:extLst>
                <a:ext uri="{FF2B5EF4-FFF2-40B4-BE49-F238E27FC236}">
                  <a16:creationId xmlns:a16="http://schemas.microsoft.com/office/drawing/2014/main" id="{1CE1BDEC-E34F-48EF-00FB-4CCCE99A43AA}"/>
                </a:ext>
              </a:extLst>
            </p:cNvPr>
            <p:cNvPicPr preferRelativeResize="0"/>
            <p:nvPr/>
          </p:nvPicPr>
          <p:blipFill rotWithShape="1">
            <a:blip r:embed="rId8">
              <a:alphaModFix/>
            </a:blip>
            <a:srcRect/>
            <a:stretch/>
          </p:blipFill>
          <p:spPr>
            <a:xfrm>
              <a:off x="1395964" y="3593834"/>
              <a:ext cx="463797" cy="349436"/>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63F8675-6314-4132-8D2D-D4E6CCE13C38}"/>
              </a:ext>
            </a:extLst>
          </p:cNvPr>
          <p:cNvSpPr>
            <a:spLocks noGrp="1"/>
          </p:cNvSpPr>
          <p:nvPr>
            <p:ph sz="quarter" idx="4294967295"/>
          </p:nvPr>
        </p:nvSpPr>
        <p:spPr>
          <a:xfrm>
            <a:off x="0" y="705394"/>
            <a:ext cx="4953000" cy="8996486"/>
          </a:xfrm>
          <a:prstGeom prst="rect">
            <a:avLst/>
          </a:prstGeom>
        </p:spPr>
        <p:txBody>
          <a:bodyPr lIns="91440" tIns="45720" rIns="91440" bIns="45720" anchor="t"/>
          <a:lstStyle/>
          <a:p>
            <a:r>
              <a:rPr lang="en-US" sz="1600" b="1">
                <a:solidFill>
                  <a:srgbClr val="00ACB8"/>
                </a:solidFill>
                <a:latin typeface="+mj-lt"/>
                <a:ea typeface="Calibri" panose="020F0502020204030204" pitchFamily="34" charset="0"/>
                <a:cs typeface="Calibri"/>
              </a:rPr>
              <a:t>    </a:t>
            </a:r>
            <a:r>
              <a:rPr lang="en-US" sz="1600">
                <a:solidFill>
                  <a:srgbClr val="00ACB8"/>
                </a:solidFill>
                <a:latin typeface="+mj-lt"/>
                <a:ea typeface="Calibri" panose="020F0502020204030204" pitchFamily="34" charset="0"/>
                <a:cs typeface="Calibri"/>
              </a:rPr>
              <a:t>Searching and Filtering Options</a:t>
            </a:r>
          </a:p>
          <a:p>
            <a:endParaRPr lang="en-US" sz="800" b="1">
              <a:solidFill>
                <a:srgbClr val="014793"/>
              </a:solidFill>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US" sz="1200" b="0">
                <a:solidFill>
                  <a:schemeClr val="tx1"/>
                </a:solidFill>
                <a:latin typeface="+mn-lt"/>
                <a:ea typeface="+mn-lt"/>
                <a:cs typeface="Calibri"/>
              </a:rPr>
              <a:t>Find a contact you need quickly and easily with search and filters. You can use any of these features independently, or you can combine them.</a:t>
            </a:r>
          </a:p>
          <a:p>
            <a:pPr marL="228600">
              <a:lnSpc>
                <a:spcPct val="150000"/>
              </a:lnSpc>
            </a:pPr>
            <a:endParaRPr lang="en-US" sz="1200" b="0">
              <a:solidFill>
                <a:schemeClr val="tx1"/>
              </a:solidFill>
              <a:latin typeface="+mn-lt"/>
              <a:ea typeface="+mn-lt"/>
              <a:cs typeface="Calibri"/>
            </a:endParaRPr>
          </a:p>
          <a:p>
            <a:pPr marL="457200" indent="-228600">
              <a:lnSpc>
                <a:spcPct val="150000"/>
              </a:lnSpc>
              <a:buClr>
                <a:schemeClr val="tx1"/>
              </a:buClr>
              <a:buFont typeface="+mj-lt"/>
              <a:buAutoNum type="arabicPeriod"/>
            </a:pPr>
            <a:r>
              <a:rPr lang="en-US" sz="1200" b="0">
                <a:solidFill>
                  <a:schemeClr val="tx1"/>
                </a:solidFill>
                <a:latin typeface="+mn-lt"/>
                <a:ea typeface="+mn-lt"/>
                <a:cs typeface="Calibri"/>
              </a:rPr>
              <a:t>Begin to </a:t>
            </a:r>
            <a:r>
              <a:rPr lang="en-US" sz="1200">
                <a:solidFill>
                  <a:schemeClr val="tx1"/>
                </a:solidFill>
                <a:latin typeface="+mn-lt"/>
                <a:ea typeface="+mn-lt"/>
                <a:cs typeface="Calibri"/>
              </a:rPr>
              <a:t>search</a:t>
            </a:r>
            <a:r>
              <a:rPr lang="en-US" sz="1200" b="0">
                <a:solidFill>
                  <a:schemeClr val="tx1"/>
                </a:solidFill>
                <a:latin typeface="+mn-lt"/>
                <a:ea typeface="+mn-lt"/>
                <a:cs typeface="Calibri"/>
              </a:rPr>
              <a:t> for a contact so that the </a:t>
            </a:r>
            <a:r>
              <a:rPr lang="en-US" sz="1200">
                <a:solidFill>
                  <a:schemeClr val="tx1"/>
                </a:solidFill>
                <a:latin typeface="+mn-lt"/>
                <a:ea typeface="+mn-lt"/>
                <a:cs typeface="Calibri"/>
              </a:rPr>
              <a:t>Filter</a:t>
            </a:r>
            <a:r>
              <a:rPr lang="en-US" sz="1200" b="0">
                <a:solidFill>
                  <a:schemeClr val="tx1"/>
                </a:solidFill>
                <a:latin typeface="+mn-lt"/>
                <a:ea typeface="+mn-lt"/>
                <a:cs typeface="Calibri"/>
              </a:rPr>
              <a:t> option will appear, select </a:t>
            </a:r>
            <a:r>
              <a:rPr lang="en-US" sz="1200" b="1">
                <a:solidFill>
                  <a:schemeClr val="tx1"/>
                </a:solidFill>
                <a:latin typeface="+mn-lt"/>
                <a:ea typeface="+mn-lt"/>
                <a:cs typeface="Calibri"/>
              </a:rPr>
              <a:t>Filter.</a:t>
            </a:r>
            <a:endParaRPr lang="en-US" sz="1200">
              <a:solidFill>
                <a:schemeClr val="tx1"/>
              </a:solidFill>
              <a:latin typeface="+mn-lt"/>
              <a:ea typeface="+mn-lt"/>
              <a:cs typeface="Calibri"/>
            </a:endParaRPr>
          </a:p>
          <a:p>
            <a:pPr marL="457200" indent="-228600">
              <a:lnSpc>
                <a:spcPct val="150000"/>
              </a:lnSpc>
              <a:buClr>
                <a:schemeClr val="tx1"/>
              </a:buClr>
              <a:buFont typeface="+mj-lt"/>
              <a:buAutoNum type="arabicPeriod"/>
            </a:pPr>
            <a:r>
              <a:rPr lang="en-US" sz="1200" b="0">
                <a:solidFill>
                  <a:schemeClr val="tx1"/>
                </a:solidFill>
                <a:latin typeface="+mn-lt"/>
                <a:ea typeface="+mn-lt"/>
                <a:cs typeface="Calibri"/>
              </a:rPr>
              <a:t>Select </a:t>
            </a:r>
            <a:r>
              <a:rPr lang="en-US" sz="1200" b="1">
                <a:solidFill>
                  <a:schemeClr val="tx1"/>
                </a:solidFill>
                <a:latin typeface="+mn-lt"/>
                <a:ea typeface="+mn-lt"/>
                <a:cs typeface="Calibri"/>
              </a:rPr>
              <a:t>Add</a:t>
            </a:r>
            <a:r>
              <a:rPr lang="en-US" sz="1200">
                <a:solidFill>
                  <a:schemeClr val="tx1"/>
                </a:solidFill>
                <a:latin typeface="+mn-lt"/>
                <a:ea typeface="+mn-lt"/>
                <a:cs typeface="Calibri"/>
              </a:rPr>
              <a:t> </a:t>
            </a:r>
            <a:r>
              <a:rPr lang="en-US" sz="1200" b="1">
                <a:solidFill>
                  <a:schemeClr val="tx1"/>
                </a:solidFill>
                <a:latin typeface="+mn-lt"/>
                <a:ea typeface="+mn-lt"/>
                <a:cs typeface="Calibri"/>
              </a:rPr>
              <a:t>Filter</a:t>
            </a:r>
            <a:r>
              <a:rPr lang="en-US" sz="1200" b="0">
                <a:solidFill>
                  <a:schemeClr val="tx1"/>
                </a:solidFill>
                <a:latin typeface="+mn-lt"/>
                <a:ea typeface="+mn-lt"/>
                <a:cs typeface="Calibri"/>
              </a:rPr>
              <a:t> to narrow results by Alias, Credentials, Department, Location, Market, Specialty, Title, or Type.</a:t>
            </a:r>
          </a:p>
          <a:p>
            <a:pPr marL="457200" indent="-228600">
              <a:lnSpc>
                <a:spcPct val="150000"/>
              </a:lnSpc>
              <a:buClr>
                <a:schemeClr val="tx1"/>
              </a:buClr>
              <a:buFont typeface="+mj-lt"/>
              <a:buAutoNum type="arabicPeriod"/>
            </a:pPr>
            <a:r>
              <a:rPr lang="en-US" sz="1200" b="0">
                <a:solidFill>
                  <a:schemeClr val="tx1"/>
                </a:solidFill>
                <a:latin typeface="+mn-lt"/>
                <a:ea typeface="+mn-lt"/>
                <a:cs typeface="Calibri"/>
              </a:rPr>
              <a:t>Continue to add as many additional filters as needed.</a:t>
            </a:r>
          </a:p>
          <a:p>
            <a:pPr marL="457200" indent="-228600">
              <a:lnSpc>
                <a:spcPct val="150000"/>
              </a:lnSpc>
              <a:buClr>
                <a:schemeClr val="tx1"/>
              </a:buClr>
              <a:buFont typeface="+mj-lt"/>
              <a:buAutoNum type="arabicPeriod"/>
            </a:pPr>
            <a:r>
              <a:rPr lang="en-US" sz="1200" b="0">
                <a:solidFill>
                  <a:schemeClr val="tx1"/>
                </a:solidFill>
                <a:latin typeface="+mn-lt"/>
                <a:ea typeface="+mn-lt"/>
                <a:cs typeface="Calibri"/>
              </a:rPr>
              <a:t>Click </a:t>
            </a:r>
            <a:r>
              <a:rPr lang="en-US" sz="1200" b="1">
                <a:solidFill>
                  <a:schemeClr val="tx1"/>
                </a:solidFill>
                <a:latin typeface="+mn-lt"/>
                <a:ea typeface="+mn-lt"/>
                <a:cs typeface="Calibri"/>
              </a:rPr>
              <a:t>Save</a:t>
            </a:r>
            <a:r>
              <a:rPr lang="en-US" sz="1200" b="0">
                <a:solidFill>
                  <a:schemeClr val="tx1"/>
                </a:solidFill>
                <a:latin typeface="+mn-lt"/>
                <a:ea typeface="+mn-lt"/>
                <a:cs typeface="Calibri"/>
              </a:rPr>
              <a:t> once all filters have been selected.</a:t>
            </a:r>
          </a:p>
          <a:p>
            <a:pPr marL="457200" indent="-228600">
              <a:lnSpc>
                <a:spcPct val="150000"/>
              </a:lnSpc>
              <a:buClr>
                <a:schemeClr val="tx1"/>
              </a:buClr>
              <a:buFont typeface="+mj-lt"/>
              <a:buAutoNum type="arabicPeriod"/>
            </a:pPr>
            <a:r>
              <a:rPr lang="en-US" sz="1200">
                <a:solidFill>
                  <a:schemeClr val="tx1"/>
                </a:solidFill>
                <a:latin typeface="+mn-lt"/>
                <a:ea typeface="+mn-lt"/>
                <a:cs typeface="Calibri"/>
              </a:rPr>
              <a:t>Name</a:t>
            </a:r>
            <a:r>
              <a:rPr lang="en-US" sz="1200" b="0">
                <a:solidFill>
                  <a:schemeClr val="tx1"/>
                </a:solidFill>
                <a:latin typeface="+mn-lt"/>
                <a:ea typeface="+mn-lt"/>
                <a:cs typeface="Calibri"/>
              </a:rPr>
              <a:t> the new filter so that it can be used easily in the future.</a:t>
            </a:r>
          </a:p>
          <a:p>
            <a:pPr marL="457200" indent="-228600">
              <a:lnSpc>
                <a:spcPct val="150000"/>
              </a:lnSpc>
              <a:buClr>
                <a:schemeClr val="tx1"/>
              </a:buClr>
              <a:buFont typeface="+mj-lt"/>
              <a:buAutoNum type="arabicPeriod"/>
            </a:pPr>
            <a:r>
              <a:rPr lang="en-US" sz="1200" b="0">
                <a:solidFill>
                  <a:schemeClr val="tx1"/>
                </a:solidFill>
                <a:latin typeface="+mn-lt"/>
                <a:ea typeface="+mn-lt"/>
                <a:cs typeface="Calibri"/>
              </a:rPr>
              <a:t>When finished, click </a:t>
            </a:r>
            <a:r>
              <a:rPr lang="en-US" sz="1200" b="1">
                <a:solidFill>
                  <a:schemeClr val="tx1"/>
                </a:solidFill>
                <a:latin typeface="+mn-lt"/>
                <a:ea typeface="+mn-lt"/>
                <a:cs typeface="Calibri"/>
              </a:rPr>
              <a:t>Save</a:t>
            </a:r>
            <a:r>
              <a:rPr lang="en-US" sz="1200">
                <a:solidFill>
                  <a:schemeClr val="tx1"/>
                </a:solidFill>
                <a:latin typeface="+mn-lt"/>
                <a:ea typeface="+mn-lt"/>
                <a:cs typeface="Calibri"/>
              </a:rPr>
              <a:t>.</a:t>
            </a:r>
          </a:p>
          <a:p>
            <a:pPr marL="457200" indent="-228600">
              <a:lnSpc>
                <a:spcPct val="150000"/>
              </a:lnSpc>
              <a:buClr>
                <a:schemeClr val="tx1"/>
              </a:buClr>
              <a:buFont typeface="+mj-lt"/>
              <a:buAutoNum type="arabicPeriod"/>
            </a:pPr>
            <a:r>
              <a:rPr lang="en-US" sz="1200" b="0">
                <a:solidFill>
                  <a:schemeClr val="tx1"/>
                </a:solidFill>
                <a:latin typeface="+mn-lt"/>
                <a:ea typeface="+mn-lt"/>
                <a:cs typeface="Calibri"/>
              </a:rPr>
              <a:t>The </a:t>
            </a:r>
            <a:r>
              <a:rPr lang="en-US" sz="1200" b="1">
                <a:solidFill>
                  <a:schemeClr val="tx1"/>
                </a:solidFill>
                <a:latin typeface="+mn-lt"/>
                <a:ea typeface="+mn-lt"/>
                <a:cs typeface="Calibri"/>
              </a:rPr>
              <a:t>filter</a:t>
            </a:r>
            <a:r>
              <a:rPr lang="en-US" sz="1200" b="0">
                <a:solidFill>
                  <a:schemeClr val="tx1"/>
                </a:solidFill>
                <a:latin typeface="+mn-lt"/>
                <a:ea typeface="+mn-lt"/>
                <a:cs typeface="Calibri"/>
              </a:rPr>
              <a:t> will appear under the search bar when in use.</a:t>
            </a:r>
          </a:p>
          <a:p>
            <a:pPr marL="457200" indent="-228600">
              <a:lnSpc>
                <a:spcPct val="150000"/>
              </a:lnSpc>
              <a:buClr>
                <a:schemeClr val="tx1"/>
              </a:buClr>
              <a:buFont typeface="+mj-lt"/>
              <a:buAutoNum type="arabicPeriod"/>
            </a:pPr>
            <a:r>
              <a:rPr lang="en-US" sz="1200" b="0">
                <a:solidFill>
                  <a:schemeClr val="tx1"/>
                </a:solidFill>
                <a:latin typeface="+mn-lt"/>
                <a:ea typeface="+mn-lt"/>
                <a:cs typeface="Calibri"/>
              </a:rPr>
              <a:t>When the filter is not needed, </a:t>
            </a:r>
            <a:r>
              <a:rPr lang="en-US" sz="1200" b="1">
                <a:solidFill>
                  <a:schemeClr val="tx1"/>
                </a:solidFill>
                <a:latin typeface="+mn-lt"/>
                <a:ea typeface="+mn-lt"/>
                <a:cs typeface="Calibri"/>
              </a:rPr>
              <a:t>click</a:t>
            </a:r>
            <a:r>
              <a:rPr lang="en-US" sz="1200" b="0">
                <a:solidFill>
                  <a:schemeClr val="tx1"/>
                </a:solidFill>
                <a:latin typeface="+mn-lt"/>
                <a:ea typeface="+mn-lt"/>
                <a:cs typeface="Calibri"/>
              </a:rPr>
              <a:t> the filter; </a:t>
            </a:r>
            <a:r>
              <a:rPr lang="en-US" sz="1200" b="1">
                <a:solidFill>
                  <a:schemeClr val="tx1"/>
                </a:solidFill>
                <a:latin typeface="+mn-lt"/>
                <a:ea typeface="+mn-lt"/>
                <a:cs typeface="Calibri"/>
              </a:rPr>
              <a:t>toggle</a:t>
            </a:r>
            <a:r>
              <a:rPr lang="en-US" sz="1200" b="0">
                <a:solidFill>
                  <a:schemeClr val="tx1"/>
                </a:solidFill>
                <a:latin typeface="+mn-lt"/>
                <a:ea typeface="+mn-lt"/>
                <a:cs typeface="Calibri"/>
              </a:rPr>
              <a:t> the saved filter off. </a:t>
            </a:r>
          </a:p>
          <a:p>
            <a:pPr marL="457200" indent="-228600">
              <a:buFont typeface="+mj-lt"/>
              <a:buAutoNum type="arabicPeriod"/>
            </a:pPr>
            <a:endParaRPr lang="en-US" sz="1200" b="0">
              <a:solidFill>
                <a:schemeClr val="tx1"/>
              </a:solidFill>
              <a:latin typeface="+mj-lt"/>
              <a:ea typeface="+mn-lt"/>
              <a:cs typeface="Calibri"/>
            </a:endParaRPr>
          </a:p>
          <a:p>
            <a:pPr marL="747395" lvl="3" indent="-171450">
              <a:buFont typeface="Arial" panose="020B0604020202020204" pitchFamily="34" charset="0"/>
              <a:buChar char="•"/>
            </a:pPr>
            <a:endParaRPr lang="en-US" sz="1200">
              <a:solidFill>
                <a:schemeClr val="tx1"/>
              </a:solidFill>
              <a:latin typeface="Calibri"/>
              <a:ea typeface="+mn-lt"/>
              <a:cs typeface="Calibri"/>
            </a:endParaRPr>
          </a:p>
          <a:p>
            <a:pPr marL="747395" lvl="3" indent="-171450">
              <a:buFont typeface="Arial" panose="020B0604020202020204" pitchFamily="34" charset="0"/>
              <a:buChar char="•"/>
            </a:pPr>
            <a:endParaRPr lang="en-US" sz="1200">
              <a:solidFill>
                <a:schemeClr val="tx1"/>
              </a:solidFill>
              <a:latin typeface="Calibri"/>
              <a:ea typeface="+mn-lt"/>
              <a:cs typeface="Calibri"/>
            </a:endParaRPr>
          </a:p>
          <a:p>
            <a:pPr marL="747395" lvl="3" indent="-171450">
              <a:buFont typeface="Arial" panose="020B0604020202020204" pitchFamily="34" charset="0"/>
              <a:buChar char="•"/>
            </a:pPr>
            <a:endParaRPr lang="en-US" sz="1200">
              <a:solidFill>
                <a:schemeClr val="tx1"/>
              </a:solidFill>
              <a:latin typeface="Calibri"/>
              <a:ea typeface="+mn-lt"/>
              <a:cs typeface="Calibri"/>
            </a:endParaRPr>
          </a:p>
          <a:p>
            <a:pPr marL="747395" lvl="3" indent="-171450">
              <a:buFont typeface="Arial" panose="020B0604020202020204" pitchFamily="34" charset="0"/>
              <a:buChar char="•"/>
            </a:pPr>
            <a:endParaRPr lang="en-US" sz="1200">
              <a:solidFill>
                <a:schemeClr val="tx1"/>
              </a:solidFill>
              <a:latin typeface="Calibri"/>
              <a:ea typeface="+mn-lt"/>
              <a:cs typeface="Calibri"/>
            </a:endParaRPr>
          </a:p>
          <a:p>
            <a:pPr marL="747395" lvl="3" indent="-171450">
              <a:buFont typeface="Arial" panose="020B0604020202020204" pitchFamily="34" charset="0"/>
              <a:buChar char="•"/>
            </a:pPr>
            <a:endParaRPr lang="en-US" sz="1200">
              <a:solidFill>
                <a:schemeClr val="tx1"/>
              </a:solidFill>
              <a:latin typeface="Calibri"/>
              <a:ea typeface="+mn-lt"/>
              <a:cs typeface="Calibri"/>
            </a:endParaRPr>
          </a:p>
          <a:p>
            <a:pPr marL="747395" lvl="3" indent="-171450">
              <a:buFont typeface="Arial" panose="020B0604020202020204" pitchFamily="34" charset="0"/>
              <a:buChar char="•"/>
            </a:pPr>
            <a:endParaRPr lang="en-US" sz="1200">
              <a:solidFill>
                <a:schemeClr val="tx1"/>
              </a:solidFill>
              <a:latin typeface="Calibri"/>
              <a:ea typeface="+mn-lt"/>
              <a:cs typeface="Calibri"/>
            </a:endParaRPr>
          </a:p>
          <a:p>
            <a:pPr marL="685800" lvl="4" indent="0">
              <a:buNone/>
            </a:pPr>
            <a:endParaRPr lang="en-US" sz="1200">
              <a:solidFill>
                <a:schemeClr val="tx1"/>
              </a:solidFill>
              <a:latin typeface="Calibri"/>
              <a:ea typeface="+mn-lt"/>
              <a:cs typeface="Calibri"/>
            </a:endParaRPr>
          </a:p>
          <a:p>
            <a:pPr marL="457200" indent="-228600">
              <a:buAutoNum type="arabicPeriod"/>
            </a:pPr>
            <a:endParaRPr lang="en-US" sz="1200" b="0">
              <a:solidFill>
                <a:schemeClr val="tx1"/>
              </a:solidFill>
              <a:latin typeface="Calibri"/>
              <a:ea typeface="+mn-lt"/>
              <a:cs typeface="Calibri"/>
            </a:endParaRPr>
          </a:p>
          <a:p>
            <a:pPr marL="457200" indent="-228600">
              <a:buAutoNum type="arabicPeriod"/>
            </a:pPr>
            <a:endParaRPr lang="en-US" sz="1200" b="0">
              <a:solidFill>
                <a:schemeClr val="tx1"/>
              </a:solidFill>
              <a:latin typeface="Calibri"/>
              <a:ea typeface="+mn-lt"/>
              <a:cs typeface="Calibri"/>
            </a:endParaRPr>
          </a:p>
          <a:p>
            <a:pPr marL="114300" lvl="3" indent="0">
              <a:lnSpc>
                <a:spcPct val="150000"/>
              </a:lnSpc>
              <a:buNone/>
              <a:defRPr/>
            </a:pPr>
            <a:endParaRPr lang="en-US" sz="1200">
              <a:solidFill>
                <a:schemeClr val="tx1"/>
              </a:solidFill>
              <a:latin typeface="Calibri"/>
              <a:ea typeface="+mn-lt"/>
              <a:cs typeface="Calibri"/>
            </a:endParaRPr>
          </a:p>
          <a:p>
            <a:pPr marL="575945" lvl="3" indent="0">
              <a:buNone/>
            </a:pPr>
            <a:endParaRPr lang="en-US" sz="1200">
              <a:solidFill>
                <a:schemeClr val="tx1"/>
              </a:solidFill>
              <a:latin typeface="Calibri"/>
              <a:ea typeface="+mn-lt"/>
              <a:cs typeface="Calibri"/>
            </a:endParaRPr>
          </a:p>
          <a:p>
            <a:pPr marL="114300" lvl="3" indent="0">
              <a:lnSpc>
                <a:spcPct val="150000"/>
              </a:lnSpc>
              <a:buNone/>
              <a:defRPr/>
            </a:pPr>
            <a:endParaRPr lang="en-US" sz="1500">
              <a:solidFill>
                <a:schemeClr val="tx1"/>
              </a:solidFill>
              <a:latin typeface="Calibri"/>
              <a:ea typeface="+mn-lt"/>
              <a:cs typeface="Calibri"/>
            </a:endParaRPr>
          </a:p>
          <a:p>
            <a:pPr marL="457200" indent="-228600">
              <a:buAutoNum type="arabicPeriod"/>
            </a:pPr>
            <a:endParaRPr lang="en-US" sz="1200" b="0">
              <a:solidFill>
                <a:schemeClr val="tx1"/>
              </a:solidFill>
              <a:latin typeface="+mn-lt"/>
              <a:ea typeface="+mn-lt"/>
              <a:cs typeface="Calibri"/>
            </a:endParaRPr>
          </a:p>
          <a:p>
            <a:pPr marL="228600"/>
            <a:endParaRPr lang="en-US" sz="1200" b="0">
              <a:solidFill>
                <a:schemeClr val="tx1"/>
              </a:solidFill>
              <a:latin typeface="Calibri"/>
              <a:ea typeface="+mn-lt"/>
              <a:cs typeface="Calibri"/>
            </a:endParaRPr>
          </a:p>
          <a:p>
            <a:pPr marL="457200" indent="-228600">
              <a:buAutoNum type="arabicPeriod"/>
            </a:pPr>
            <a:endParaRPr lang="en-US" sz="1200" b="0">
              <a:solidFill>
                <a:schemeClr val="tx1"/>
              </a:solidFill>
              <a:latin typeface="Calibri"/>
              <a:ea typeface="+mn-lt"/>
              <a:cs typeface="Calibri"/>
            </a:endParaRPr>
          </a:p>
          <a:p>
            <a:pPr marL="457200" indent="-228600">
              <a:buAutoNum type="arabicPeriod"/>
            </a:pPr>
            <a:endParaRPr lang="en-US" sz="1200" b="0">
              <a:solidFill>
                <a:schemeClr val="tx1"/>
              </a:solidFill>
              <a:latin typeface="Calibri"/>
              <a:ea typeface="+mn-lt"/>
              <a:cs typeface="Calibri"/>
            </a:endParaRPr>
          </a:p>
          <a:p>
            <a:pPr marL="228600"/>
            <a:endParaRPr lang="en-US" sz="1200" b="0">
              <a:solidFill>
                <a:schemeClr val="tx1"/>
              </a:solidFill>
              <a:latin typeface="Calibri"/>
              <a:ea typeface="+mn-lt"/>
              <a:cs typeface="Calibri"/>
            </a:endParaRPr>
          </a:p>
        </p:txBody>
      </p:sp>
      <p:sp>
        <p:nvSpPr>
          <p:cNvPr id="12" name="AutoShape 2">
            <a:extLst>
              <a:ext uri="{FF2B5EF4-FFF2-40B4-BE49-F238E27FC236}">
                <a16:creationId xmlns:a16="http://schemas.microsoft.com/office/drawing/2014/main" id="{99A089A2-ED4C-4952-91EF-ADEF70C4E918}"/>
              </a:ext>
            </a:extLst>
          </p:cNvPr>
          <p:cNvSpPr>
            <a:spLocks noChangeAspect="1" noChangeArrowheads="1"/>
          </p:cNvSpPr>
          <p:nvPr/>
        </p:nvSpPr>
        <p:spPr bwMode="auto">
          <a:xfrm>
            <a:off x="3733800" y="4876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Slide Number Placeholder 4">
            <a:extLst>
              <a:ext uri="{FF2B5EF4-FFF2-40B4-BE49-F238E27FC236}">
                <a16:creationId xmlns:a16="http://schemas.microsoft.com/office/drawing/2014/main" id="{58793366-3807-4F55-B5C5-C0B813537108}"/>
              </a:ext>
            </a:extLst>
          </p:cNvPr>
          <p:cNvSpPr txBox="1">
            <a:spLocks/>
          </p:cNvSpPr>
          <p:nvPr/>
        </p:nvSpPr>
        <p:spPr>
          <a:xfrm>
            <a:off x="3435482" y="9701880"/>
            <a:ext cx="1206235" cy="350484"/>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rgbClr val="3BAF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Calibri" panose="020F0502020204030204"/>
              </a:rPr>
              <a:t>2</a:t>
            </a:r>
          </a:p>
        </p:txBody>
      </p:sp>
      <p:pic>
        <p:nvPicPr>
          <p:cNvPr id="6" name="Picture 5" descr="A screenshot of a phone&#10;&#10;Description automatically generated">
            <a:extLst>
              <a:ext uri="{FF2B5EF4-FFF2-40B4-BE49-F238E27FC236}">
                <a16:creationId xmlns:a16="http://schemas.microsoft.com/office/drawing/2014/main" id="{0714EC8F-91A9-CC85-044F-9BA0327D4773}"/>
              </a:ext>
            </a:extLst>
          </p:cNvPr>
          <p:cNvPicPr>
            <a:picLocks noChangeAspect="1"/>
          </p:cNvPicPr>
          <p:nvPr/>
        </p:nvPicPr>
        <p:blipFill>
          <a:blip r:embed="rId2"/>
          <a:srcRect b="76263"/>
          <a:stretch/>
        </p:blipFill>
        <p:spPr>
          <a:xfrm>
            <a:off x="5263401" y="822865"/>
            <a:ext cx="2441923" cy="1272635"/>
          </a:xfrm>
          <a:prstGeom prst="rect">
            <a:avLst/>
          </a:prstGeom>
          <a:effectLst>
            <a:outerShdw blurRad="50800" dist="38100" dir="5400000" algn="t" rotWithShape="0">
              <a:prstClr val="black">
                <a:alpha val="40000"/>
              </a:prstClr>
            </a:outerShdw>
          </a:effectLst>
        </p:spPr>
      </p:pic>
      <p:pic>
        <p:nvPicPr>
          <p:cNvPr id="7" name="Picture 6" descr="A screenshot of a chat&#10;&#10;Description automatically generated">
            <a:extLst>
              <a:ext uri="{FF2B5EF4-FFF2-40B4-BE49-F238E27FC236}">
                <a16:creationId xmlns:a16="http://schemas.microsoft.com/office/drawing/2014/main" id="{C748ACDE-CDB2-64D3-8216-4DBFB752A2BE}"/>
              </a:ext>
            </a:extLst>
          </p:cNvPr>
          <p:cNvPicPr>
            <a:picLocks noChangeAspect="1"/>
          </p:cNvPicPr>
          <p:nvPr/>
        </p:nvPicPr>
        <p:blipFill>
          <a:blip r:embed="rId3"/>
          <a:srcRect t="670" b="60671"/>
          <a:stretch/>
        </p:blipFill>
        <p:spPr>
          <a:xfrm>
            <a:off x="5263401" y="4292492"/>
            <a:ext cx="2441448" cy="2044302"/>
          </a:xfrm>
          <a:prstGeom prst="rect">
            <a:avLst/>
          </a:prstGeom>
          <a:effectLst>
            <a:outerShdw blurRad="50800" dist="38100" dir="5400000" algn="t" rotWithShape="0">
              <a:prstClr val="black">
                <a:alpha val="40000"/>
              </a:prstClr>
            </a:outerShdw>
          </a:effectLst>
        </p:spPr>
      </p:pic>
      <p:pic>
        <p:nvPicPr>
          <p:cNvPr id="10" name="Picture 9" descr="A screenshot of a phone&#10;&#10;Description automatically generated">
            <a:extLst>
              <a:ext uri="{FF2B5EF4-FFF2-40B4-BE49-F238E27FC236}">
                <a16:creationId xmlns:a16="http://schemas.microsoft.com/office/drawing/2014/main" id="{23C115C1-4FFD-F604-E3C4-000883159E1A}"/>
              </a:ext>
            </a:extLst>
          </p:cNvPr>
          <p:cNvPicPr>
            <a:picLocks noChangeAspect="1"/>
          </p:cNvPicPr>
          <p:nvPr/>
        </p:nvPicPr>
        <p:blipFill>
          <a:blip r:embed="rId2"/>
          <a:srcRect b="57090"/>
          <a:stretch/>
        </p:blipFill>
        <p:spPr>
          <a:xfrm>
            <a:off x="5263401" y="6644417"/>
            <a:ext cx="2441448" cy="2269105"/>
          </a:xfrm>
          <a:prstGeom prst="rect">
            <a:avLst/>
          </a:prstGeom>
          <a:effectLst>
            <a:outerShdw blurRad="50800" dist="38100" dir="5400000" algn="t" rotWithShape="0">
              <a:prstClr val="black">
                <a:alpha val="40000"/>
              </a:prstClr>
            </a:outerShdw>
          </a:effectLst>
        </p:spPr>
      </p:pic>
      <p:pic>
        <p:nvPicPr>
          <p:cNvPr id="14" name="Picture 13" descr="A screenshot of a computer&#10;&#10;Description automatically generated">
            <a:extLst>
              <a:ext uri="{FF2B5EF4-FFF2-40B4-BE49-F238E27FC236}">
                <a16:creationId xmlns:a16="http://schemas.microsoft.com/office/drawing/2014/main" id="{E60E362D-7A49-344D-E8B6-AA13F56559A5}"/>
              </a:ext>
            </a:extLst>
          </p:cNvPr>
          <p:cNvPicPr>
            <a:picLocks noChangeAspect="1"/>
          </p:cNvPicPr>
          <p:nvPr/>
        </p:nvPicPr>
        <p:blipFill>
          <a:blip r:embed="rId4"/>
          <a:srcRect r="-332" b="70948"/>
          <a:stretch/>
        </p:blipFill>
        <p:spPr>
          <a:xfrm>
            <a:off x="5263876" y="2362397"/>
            <a:ext cx="2441448" cy="1531209"/>
          </a:xfrm>
          <a:prstGeom prst="rect">
            <a:avLst/>
          </a:prstGeom>
          <a:effectLst>
            <a:outerShdw blurRad="50800" dist="38100" dir="5400000" algn="t" rotWithShape="0">
              <a:prstClr val="black">
                <a:alpha val="40000"/>
              </a:prstClr>
            </a:outerShdw>
          </a:effectLst>
        </p:spPr>
      </p:pic>
      <p:sp>
        <p:nvSpPr>
          <p:cNvPr id="36" name="Oval 35">
            <a:extLst>
              <a:ext uri="{FF2B5EF4-FFF2-40B4-BE49-F238E27FC236}">
                <a16:creationId xmlns:a16="http://schemas.microsoft.com/office/drawing/2014/main" id="{A7AD707E-BB54-4F70-839B-EF0AB30D399D}"/>
              </a:ext>
            </a:extLst>
          </p:cNvPr>
          <p:cNvSpPr/>
          <p:nvPr/>
        </p:nvSpPr>
        <p:spPr>
          <a:xfrm>
            <a:off x="7313937" y="1479187"/>
            <a:ext cx="252155" cy="1961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EB44904-B88F-4298-8AAC-97D4B1BB3569}"/>
              </a:ext>
            </a:extLst>
          </p:cNvPr>
          <p:cNvSpPr/>
          <p:nvPr/>
        </p:nvSpPr>
        <p:spPr>
          <a:xfrm>
            <a:off x="5315593" y="4965760"/>
            <a:ext cx="694559" cy="2348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087CCA9C-77D1-4ED0-AACE-473DE265ABFE}"/>
              </a:ext>
            </a:extLst>
          </p:cNvPr>
          <p:cNvSpPr/>
          <p:nvPr/>
        </p:nvSpPr>
        <p:spPr>
          <a:xfrm>
            <a:off x="7346821" y="4475349"/>
            <a:ext cx="367553" cy="2302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65CC30D-24AC-47BB-B6A5-45DA3FFD9BB0}"/>
              </a:ext>
            </a:extLst>
          </p:cNvPr>
          <p:cNvSpPr/>
          <p:nvPr/>
        </p:nvSpPr>
        <p:spPr>
          <a:xfrm>
            <a:off x="5256590" y="8268968"/>
            <a:ext cx="2434231" cy="4095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Connector 1">
            <a:extLst>
              <a:ext uri="{FF2B5EF4-FFF2-40B4-BE49-F238E27FC236}">
                <a16:creationId xmlns:a16="http://schemas.microsoft.com/office/drawing/2014/main" id="{10D60003-600D-65F9-0377-60478E555A08}"/>
              </a:ext>
            </a:extLst>
          </p:cNvPr>
          <p:cNvCxnSpPr>
            <a:cxnSpLocks/>
          </p:cNvCxnSpPr>
          <p:nvPr/>
        </p:nvCxnSpPr>
        <p:spPr>
          <a:xfrm flipH="1">
            <a:off x="5054566" y="2574728"/>
            <a:ext cx="10160" cy="6517378"/>
          </a:xfrm>
          <a:prstGeom prst="line">
            <a:avLst/>
          </a:prstGeom>
          <a:noFill/>
          <a:ln w="6350" cap="flat" cmpd="sng" algn="ctr">
            <a:solidFill>
              <a:srgbClr val="D2D0CD"/>
            </a:solidFill>
            <a:prstDash val="solid"/>
            <a:miter lim="800000"/>
          </a:ln>
          <a:effectLst/>
        </p:spPr>
      </p:cxnSp>
    </p:spTree>
    <p:extLst>
      <p:ext uri="{BB962C8B-B14F-4D97-AF65-F5344CB8AC3E}">
        <p14:creationId xmlns:p14="http://schemas.microsoft.com/office/powerpoint/2010/main" val="169620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 screenshot of a phone&#10;&#10;Description automatically generated">
            <a:extLst>
              <a:ext uri="{FF2B5EF4-FFF2-40B4-BE49-F238E27FC236}">
                <a16:creationId xmlns:a16="http://schemas.microsoft.com/office/drawing/2014/main" id="{FE0648E9-F609-4D59-1341-31C1CDFE65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9675" y="470732"/>
            <a:ext cx="2072835" cy="4491142"/>
          </a:xfrm>
          <a:prstGeom prst="round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ext Placeholder 2">
            <a:extLst>
              <a:ext uri="{FF2B5EF4-FFF2-40B4-BE49-F238E27FC236}">
                <a16:creationId xmlns:a16="http://schemas.microsoft.com/office/drawing/2014/main" id="{A80A71C2-CB5B-47EC-81DA-910F87FB2C2B}"/>
              </a:ext>
            </a:extLst>
          </p:cNvPr>
          <p:cNvSpPr txBox="1">
            <a:spLocks/>
          </p:cNvSpPr>
          <p:nvPr/>
        </p:nvSpPr>
        <p:spPr>
          <a:xfrm>
            <a:off x="432024" y="403634"/>
            <a:ext cx="6623110" cy="309295"/>
          </a:xfrm>
          <a:prstGeom prst="rect">
            <a:avLst/>
          </a:prstGeom>
        </p:spPr>
        <p:txBody>
          <a:bodyPr vert="horz" lIns="91440" tIns="45720" rIns="91440" bIns="45720" rtlCol="0" anchor="t">
            <a:noAutofit/>
          </a:bodyPr>
          <a:lstStyle>
            <a:defPPr>
              <a:defRPr lang="en-US"/>
            </a:defPPr>
            <a:lvl1pPr marL="0" algn="l" defTabSz="457200" rtl="0" eaLnBrk="1" latinLnBrk="0" hangingPunct="1">
              <a:defRPr sz="102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700">
                <a:solidFill>
                  <a:schemeClr val="bg1"/>
                </a:solidFill>
                <a:latin typeface="Calibri" panose="020F0502020204030204" pitchFamily="34" charset="0"/>
                <a:ea typeface="Helvetica Neue" panose="02000503000000020004" pitchFamily="2" charset="0"/>
                <a:cs typeface="Calibri" panose="020F0502020204030204" pitchFamily="34" charset="0"/>
              </a:rPr>
              <a:t>Directory for Android</a:t>
            </a:r>
          </a:p>
        </p:txBody>
      </p:sp>
      <p:sp>
        <p:nvSpPr>
          <p:cNvPr id="12" name="AutoShape 2">
            <a:extLst>
              <a:ext uri="{FF2B5EF4-FFF2-40B4-BE49-F238E27FC236}">
                <a16:creationId xmlns:a16="http://schemas.microsoft.com/office/drawing/2014/main" id="{99A089A2-ED4C-4952-91EF-ADEF70C4E918}"/>
              </a:ext>
            </a:extLst>
          </p:cNvPr>
          <p:cNvSpPr>
            <a:spLocks noChangeAspect="1" noChangeArrowheads="1"/>
          </p:cNvSpPr>
          <p:nvPr/>
        </p:nvSpPr>
        <p:spPr bwMode="auto">
          <a:xfrm>
            <a:off x="3733800" y="4876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5" name="Straight Connector 14">
            <a:extLst>
              <a:ext uri="{FF2B5EF4-FFF2-40B4-BE49-F238E27FC236}">
                <a16:creationId xmlns:a16="http://schemas.microsoft.com/office/drawing/2014/main" id="{B8182809-71D1-461D-B719-09D07DC7B4E6}"/>
              </a:ext>
            </a:extLst>
          </p:cNvPr>
          <p:cNvCxnSpPr>
            <a:cxnSpLocks/>
          </p:cNvCxnSpPr>
          <p:nvPr/>
        </p:nvCxnSpPr>
        <p:spPr>
          <a:xfrm>
            <a:off x="5035516" y="1798097"/>
            <a:ext cx="19050" cy="7019686"/>
          </a:xfrm>
          <a:prstGeom prst="line">
            <a:avLst/>
          </a:prstGeom>
          <a:noFill/>
          <a:ln w="6350" cap="flat" cmpd="sng" algn="ctr">
            <a:solidFill>
              <a:srgbClr val="D2D0CD"/>
            </a:solidFill>
            <a:prstDash val="solid"/>
            <a:miter lim="800000"/>
          </a:ln>
          <a:effectLst/>
        </p:spPr>
      </p:cxnSp>
      <p:sp>
        <p:nvSpPr>
          <p:cNvPr id="16" name="Slide Number Placeholder 4">
            <a:extLst>
              <a:ext uri="{FF2B5EF4-FFF2-40B4-BE49-F238E27FC236}">
                <a16:creationId xmlns:a16="http://schemas.microsoft.com/office/drawing/2014/main" id="{58793366-3807-4F55-B5C5-C0B813537108}"/>
              </a:ext>
            </a:extLst>
          </p:cNvPr>
          <p:cNvSpPr txBox="1">
            <a:spLocks/>
          </p:cNvSpPr>
          <p:nvPr/>
        </p:nvSpPr>
        <p:spPr>
          <a:xfrm>
            <a:off x="3435482" y="9701880"/>
            <a:ext cx="1206235" cy="350484"/>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rgbClr val="3BAF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Calibri" panose="020F0502020204030204"/>
              </a:rPr>
              <a:t>3</a:t>
            </a:r>
          </a:p>
        </p:txBody>
      </p:sp>
      <p:sp>
        <p:nvSpPr>
          <p:cNvPr id="74" name="TextBox 73">
            <a:extLst>
              <a:ext uri="{FF2B5EF4-FFF2-40B4-BE49-F238E27FC236}">
                <a16:creationId xmlns:a16="http://schemas.microsoft.com/office/drawing/2014/main" id="{1FB06EB1-36B4-4493-8D28-1917A811F810}"/>
              </a:ext>
            </a:extLst>
          </p:cNvPr>
          <p:cNvSpPr txBox="1"/>
          <p:nvPr/>
        </p:nvSpPr>
        <p:spPr>
          <a:xfrm>
            <a:off x="4259609" y="6838162"/>
            <a:ext cx="230643" cy="369332"/>
          </a:xfrm>
          <a:prstGeom prst="rect">
            <a:avLst/>
          </a:prstGeom>
          <a:noFill/>
        </p:spPr>
        <p:txBody>
          <a:bodyPr wrap="square" rtlCol="0">
            <a:spAutoFit/>
          </a:bodyPr>
          <a:lstStyle/>
          <a:p>
            <a:r>
              <a:rPr lang="en-US" b="1">
                <a:solidFill>
                  <a:schemeClr val="bg1"/>
                </a:solidFill>
              </a:rPr>
              <a:t>3</a:t>
            </a:r>
          </a:p>
        </p:txBody>
      </p:sp>
      <p:pic>
        <p:nvPicPr>
          <p:cNvPr id="2" name="Picture 1" descr="A screenshot of a phone&#10;&#10;Description automatically generated">
            <a:extLst>
              <a:ext uri="{FF2B5EF4-FFF2-40B4-BE49-F238E27FC236}">
                <a16:creationId xmlns:a16="http://schemas.microsoft.com/office/drawing/2014/main" id="{8FCACB89-2247-A0D8-E85A-39A8CB344E66}"/>
              </a:ext>
            </a:extLst>
          </p:cNvPr>
          <p:cNvPicPr>
            <a:picLocks noChangeAspect="1"/>
          </p:cNvPicPr>
          <p:nvPr/>
        </p:nvPicPr>
        <p:blipFill>
          <a:blip r:embed="rId4"/>
          <a:srcRect t="-788" r="-332" b="56519"/>
          <a:stretch/>
        </p:blipFill>
        <p:spPr>
          <a:xfrm>
            <a:off x="5434532" y="5092281"/>
            <a:ext cx="2103120" cy="2009868"/>
          </a:xfrm>
          <a:prstGeom prst="rect">
            <a:avLst/>
          </a:prstGeom>
          <a:effectLst>
            <a:outerShdw blurRad="50800" dist="38100" dir="5400000" algn="t" rotWithShape="0">
              <a:prstClr val="black">
                <a:alpha val="40000"/>
              </a:prstClr>
            </a:outerShdw>
          </a:effectLst>
        </p:spPr>
      </p:pic>
      <p:pic>
        <p:nvPicPr>
          <p:cNvPr id="3" name="Picture 2" descr="A screenshot of a phone&#10;&#10;Description automatically generated">
            <a:extLst>
              <a:ext uri="{FF2B5EF4-FFF2-40B4-BE49-F238E27FC236}">
                <a16:creationId xmlns:a16="http://schemas.microsoft.com/office/drawing/2014/main" id="{6D713DCE-5663-81D0-C46C-EA3A4C6A246C}"/>
              </a:ext>
            </a:extLst>
          </p:cNvPr>
          <p:cNvPicPr>
            <a:picLocks noChangeAspect="1"/>
          </p:cNvPicPr>
          <p:nvPr/>
        </p:nvPicPr>
        <p:blipFill rotWithShape="1">
          <a:blip r:embed="rId5"/>
          <a:srcRect b="51363"/>
          <a:stretch/>
        </p:blipFill>
        <p:spPr>
          <a:xfrm>
            <a:off x="5411916" y="7242485"/>
            <a:ext cx="2103120" cy="2215558"/>
          </a:xfrm>
          <a:prstGeom prst="rect">
            <a:avLst/>
          </a:prstGeom>
          <a:effectLst>
            <a:outerShdw blurRad="50800" dist="38100" dir="5400000" algn="t" rotWithShape="0">
              <a:prstClr val="black">
                <a:alpha val="40000"/>
              </a:prstClr>
            </a:outerShdw>
          </a:effectLst>
        </p:spPr>
      </p:pic>
      <p:sp>
        <p:nvSpPr>
          <p:cNvPr id="5" name="Google Shape;121;p3">
            <a:extLst>
              <a:ext uri="{FF2B5EF4-FFF2-40B4-BE49-F238E27FC236}">
                <a16:creationId xmlns:a16="http://schemas.microsoft.com/office/drawing/2014/main" id="{B222DBD0-4FE6-2DA3-EBDC-08E6CC5F6CB0}"/>
              </a:ext>
            </a:extLst>
          </p:cNvPr>
          <p:cNvSpPr txBox="1">
            <a:spLocks noGrp="1"/>
          </p:cNvSpPr>
          <p:nvPr/>
        </p:nvSpPr>
        <p:spPr>
          <a:xfrm>
            <a:off x="180860" y="712928"/>
            <a:ext cx="4754391" cy="875213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98450" algn="l" rtl="0" eaLnBrk="1" hangingPunct="1">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eaLnBrk="1" hangingPunct="1">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eaLnBrk="1" hangingPunct="1">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eaLnBrk="1" hangingPunct="1">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eaLnBrk="1" hangingPunct="1">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eaLnBrk="1" hangingPunct="1">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eaLnBrk="1" hangingPunct="1">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eaLnBrk="1" hangingPunct="1">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eaLnBrk="1" hangingPunct="1">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pPr marL="0" lvl="3" indent="0" algn="l" rtl="0">
              <a:lnSpc>
                <a:spcPct val="150000"/>
              </a:lnSpc>
              <a:spcBef>
                <a:spcPts val="0"/>
              </a:spcBef>
              <a:spcAft>
                <a:spcPts val="0"/>
              </a:spcAft>
              <a:buClr>
                <a:srgbClr val="044076"/>
              </a:buClr>
              <a:buSzPts val="1600"/>
              <a:buNone/>
            </a:pPr>
            <a:r>
              <a:rPr lang="en-US" sz="1600">
                <a:solidFill>
                  <a:srgbClr val="00ABC8"/>
                </a:solidFill>
                <a:ea typeface="Calibri"/>
                <a:sym typeface="Calibri"/>
              </a:rPr>
              <a:t>Creating a Group of Contacts </a:t>
            </a:r>
            <a:endParaRPr lang="en-US" sz="1600">
              <a:solidFill>
                <a:srgbClr val="00ABC8"/>
              </a:solidFill>
            </a:endParaRPr>
          </a:p>
          <a:p>
            <a:pPr marL="452120"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Arial" panose="020B0604020202020204" pitchFamily="34" charset="0"/>
                <a:ea typeface="Calibri"/>
                <a:cs typeface="Arial" panose="020B0604020202020204" pitchFamily="34" charset="0"/>
                <a:sym typeface="Calibri"/>
              </a:rPr>
              <a:t>To create a Group, click </a:t>
            </a:r>
            <a:r>
              <a:rPr lang="en-US" sz="1200" b="1">
                <a:solidFill>
                  <a:schemeClr val="tx1"/>
                </a:solidFill>
                <a:latin typeface="Arial" panose="020B0604020202020204" pitchFamily="34" charset="0"/>
                <a:ea typeface="Calibri"/>
                <a:cs typeface="Arial" panose="020B0604020202020204" pitchFamily="34" charset="0"/>
                <a:sym typeface="Calibri"/>
              </a:rPr>
              <a:t>Directory</a:t>
            </a:r>
            <a:r>
              <a:rPr lang="en-US" sz="1200">
                <a:solidFill>
                  <a:schemeClr val="tx1"/>
                </a:solidFill>
                <a:latin typeface="Arial" panose="020B0604020202020204" pitchFamily="34" charset="0"/>
                <a:ea typeface="Calibri"/>
                <a:cs typeface="Arial" panose="020B0604020202020204" pitchFamily="34" charset="0"/>
                <a:sym typeface="Calibri"/>
              </a:rPr>
              <a:t>; then, select the </a:t>
            </a:r>
            <a:r>
              <a:rPr lang="en-US" sz="1200" b="1">
                <a:solidFill>
                  <a:schemeClr val="tx1"/>
                </a:solidFill>
                <a:latin typeface="Arial" panose="020B0604020202020204" pitchFamily="34" charset="0"/>
                <a:ea typeface="Calibri"/>
                <a:cs typeface="Arial" panose="020B0604020202020204" pitchFamily="34" charset="0"/>
                <a:sym typeface="Calibri"/>
              </a:rPr>
              <a:t>Add </a:t>
            </a:r>
            <a:r>
              <a:rPr lang="en-US" sz="1200">
                <a:solidFill>
                  <a:schemeClr val="tx1"/>
                </a:solidFill>
                <a:latin typeface="Arial" panose="020B0604020202020204" pitchFamily="34" charset="0"/>
                <a:ea typeface="Calibri"/>
                <a:cs typeface="Arial" panose="020B0604020202020204" pitchFamily="34" charset="0"/>
                <a:sym typeface="Calibri"/>
              </a:rPr>
              <a:t>symbol. </a:t>
            </a:r>
            <a:endParaRPr sz="1200">
              <a:solidFill>
                <a:schemeClr val="tx1"/>
              </a:solidFill>
              <a:latin typeface="Arial" panose="020B0604020202020204" pitchFamily="34" charset="0"/>
              <a:cs typeface="Arial" panose="020B0604020202020204" pitchFamily="34" charset="0"/>
            </a:endParaRPr>
          </a:p>
          <a:p>
            <a:pPr marL="452120"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Arial" panose="020B0604020202020204" pitchFamily="34" charset="0"/>
                <a:ea typeface="Calibri"/>
                <a:cs typeface="Arial" panose="020B0604020202020204" pitchFamily="34" charset="0"/>
                <a:sym typeface="Calibri"/>
              </a:rPr>
              <a:t>Select </a:t>
            </a:r>
            <a:r>
              <a:rPr lang="en-US" sz="1200" b="1">
                <a:solidFill>
                  <a:schemeClr val="tx1"/>
                </a:solidFill>
                <a:latin typeface="Arial" panose="020B0604020202020204" pitchFamily="34" charset="0"/>
                <a:ea typeface="Calibri"/>
                <a:cs typeface="Arial" panose="020B0604020202020204" pitchFamily="34" charset="0"/>
                <a:sym typeface="Calibri"/>
              </a:rPr>
              <a:t>New Group.</a:t>
            </a:r>
            <a:endParaRPr sz="1200">
              <a:solidFill>
                <a:schemeClr val="tx1"/>
              </a:solidFill>
              <a:latin typeface="Arial" panose="020B0604020202020204" pitchFamily="34" charset="0"/>
              <a:cs typeface="Arial" panose="020B0604020202020204" pitchFamily="34" charset="0"/>
            </a:endParaRPr>
          </a:p>
          <a:p>
            <a:pPr marL="452120"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Arial" panose="020B0604020202020204" pitchFamily="34" charset="0"/>
                <a:ea typeface="Calibri"/>
                <a:cs typeface="Arial" panose="020B0604020202020204" pitchFamily="34" charset="0"/>
                <a:sym typeface="Calibri"/>
              </a:rPr>
              <a:t>͏͏</a:t>
            </a:r>
            <a:r>
              <a:rPr lang="en-US" sz="1200" b="1">
                <a:solidFill>
                  <a:schemeClr val="tx1"/>
                </a:solidFill>
                <a:latin typeface="Arial" panose="020B0604020202020204" pitchFamily="34" charset="0"/>
                <a:ea typeface="Calibri"/>
                <a:cs typeface="Arial" panose="020B0604020202020204" pitchFamily="34" charset="0"/>
                <a:sym typeface="Calibri"/>
              </a:rPr>
              <a:t>Name</a:t>
            </a:r>
            <a:r>
              <a:rPr lang="en-US" sz="1200">
                <a:solidFill>
                  <a:schemeClr val="tx1"/>
                </a:solidFill>
                <a:latin typeface="Arial" panose="020B0604020202020204" pitchFamily="34" charset="0"/>
                <a:ea typeface="Calibri"/>
                <a:cs typeface="Arial" panose="020B0604020202020204" pitchFamily="34" charset="0"/>
                <a:sym typeface="Calibri"/>
              </a:rPr>
              <a:t> your group.</a:t>
            </a:r>
            <a:endParaRPr sz="1200">
              <a:solidFill>
                <a:schemeClr val="tx1"/>
              </a:solidFill>
              <a:latin typeface="Arial" panose="020B0604020202020204" pitchFamily="34" charset="0"/>
              <a:cs typeface="Arial" panose="020B0604020202020204" pitchFamily="34" charset="0"/>
            </a:endParaRPr>
          </a:p>
          <a:p>
            <a:pPr marL="452120"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Arial" panose="020B0604020202020204" pitchFamily="34" charset="0"/>
                <a:ea typeface="Calibri"/>
                <a:cs typeface="Arial" panose="020B0604020202020204" pitchFamily="34" charset="0"/>
                <a:sym typeface="Calibri"/>
              </a:rPr>
              <a:t>Select </a:t>
            </a:r>
            <a:r>
              <a:rPr lang="en-US" sz="1200" b="1">
                <a:solidFill>
                  <a:schemeClr val="tx1"/>
                </a:solidFill>
                <a:latin typeface="Arial" panose="020B0604020202020204" pitchFamily="34" charset="0"/>
                <a:ea typeface="Calibri"/>
                <a:cs typeface="Arial" panose="020B0604020202020204" pitchFamily="34" charset="0"/>
                <a:sym typeface="Calibri"/>
              </a:rPr>
              <a:t>Add Member</a:t>
            </a:r>
            <a:r>
              <a:rPr lang="en-US" sz="1200">
                <a:solidFill>
                  <a:schemeClr val="tx1"/>
                </a:solidFill>
                <a:latin typeface="Arial" panose="020B0604020202020204" pitchFamily="34" charset="0"/>
                <a:ea typeface="Calibri"/>
                <a:cs typeface="Arial" panose="020B0604020202020204" pitchFamily="34" charset="0"/>
                <a:sym typeface="Calibri"/>
              </a:rPr>
              <a:t> and add recipients by searching for each contact individually; select their name to add them to the group.</a:t>
            </a:r>
            <a:endParaRPr sz="1200">
              <a:solidFill>
                <a:schemeClr val="tx1"/>
              </a:solidFill>
              <a:latin typeface="Arial" panose="020B0604020202020204" pitchFamily="34" charset="0"/>
              <a:cs typeface="Arial" panose="020B0604020202020204" pitchFamily="34" charset="0"/>
            </a:endParaRPr>
          </a:p>
          <a:p>
            <a:pPr marL="452120"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Arial" panose="020B0604020202020204" pitchFamily="34" charset="0"/>
                <a:ea typeface="Calibri"/>
                <a:cs typeface="Arial" panose="020B0604020202020204" pitchFamily="34" charset="0"/>
                <a:sym typeface="Calibri"/>
              </a:rPr>
              <a:t>When finished, click </a:t>
            </a:r>
            <a:r>
              <a:rPr lang="en-US" sz="1200" b="1">
                <a:solidFill>
                  <a:schemeClr val="tx1"/>
                </a:solidFill>
                <a:latin typeface="Arial" panose="020B0604020202020204" pitchFamily="34" charset="0"/>
                <a:ea typeface="Calibri"/>
                <a:cs typeface="Arial" panose="020B0604020202020204" pitchFamily="34" charset="0"/>
                <a:sym typeface="Calibri"/>
              </a:rPr>
              <a:t>Save.</a:t>
            </a:r>
            <a:endParaRPr sz="1200">
              <a:solidFill>
                <a:schemeClr val="tx1"/>
              </a:solidFill>
              <a:latin typeface="Arial" panose="020B0604020202020204" pitchFamily="34" charset="0"/>
              <a:cs typeface="Arial" panose="020B0604020202020204" pitchFamily="34" charset="0"/>
            </a:endParaRPr>
          </a:p>
          <a:p>
            <a:pPr marL="223520" lvl="4" indent="0" algn="l" rtl="0">
              <a:lnSpc>
                <a:spcPct val="150000"/>
              </a:lnSpc>
              <a:spcBef>
                <a:spcPts val="500"/>
              </a:spcBef>
              <a:spcAft>
                <a:spcPts val="0"/>
              </a:spcAft>
              <a:buClr>
                <a:schemeClr val="dk1"/>
              </a:buClr>
              <a:buSzPts val="1200"/>
              <a:buNone/>
            </a:pPr>
            <a:r>
              <a:rPr lang="en-US" sz="1200" i="1">
                <a:solidFill>
                  <a:schemeClr val="tx1"/>
                </a:solidFill>
                <a:latin typeface="Arial" panose="020B0604020202020204" pitchFamily="34" charset="0"/>
                <a:ea typeface="Calibri"/>
                <a:cs typeface="Arial" panose="020B0604020202020204" pitchFamily="34" charset="0"/>
                <a:sym typeface="Calibri"/>
              </a:rPr>
              <a:t>Your new saved group will appear under </a:t>
            </a:r>
            <a:r>
              <a:rPr lang="en-US" sz="1200" b="1" i="1">
                <a:solidFill>
                  <a:schemeClr val="tx1"/>
                </a:solidFill>
                <a:latin typeface="Arial" panose="020B0604020202020204" pitchFamily="34" charset="0"/>
                <a:ea typeface="Calibri"/>
                <a:cs typeface="Arial" panose="020B0604020202020204" pitchFamily="34" charset="0"/>
                <a:sym typeface="Calibri"/>
              </a:rPr>
              <a:t>“Local Groups”.</a:t>
            </a:r>
            <a:endParaRPr sz="1200" i="1">
              <a:solidFill>
                <a:schemeClr val="tx1"/>
              </a:solidFill>
              <a:latin typeface="Arial" panose="020B0604020202020204" pitchFamily="34" charset="0"/>
              <a:ea typeface="Calibri"/>
              <a:cs typeface="Arial" panose="020B0604020202020204" pitchFamily="34" charset="0"/>
            </a:endParaRPr>
          </a:p>
          <a:p>
            <a:pPr marL="0" lvl="3" indent="0" algn="l" rtl="0">
              <a:lnSpc>
                <a:spcPct val="150000"/>
              </a:lnSpc>
              <a:spcBef>
                <a:spcPts val="500"/>
              </a:spcBef>
              <a:spcAft>
                <a:spcPts val="0"/>
              </a:spcAft>
              <a:buClr>
                <a:schemeClr val="accent1"/>
              </a:buClr>
              <a:buSzPts val="1600"/>
              <a:buNone/>
            </a:pPr>
            <a:endParaRPr sz="1600" b="1">
              <a:solidFill>
                <a:srgbClr val="044076"/>
              </a:solidFill>
              <a:latin typeface="Calibri"/>
              <a:ea typeface="Calibri"/>
              <a:cs typeface="Calibri"/>
              <a:sym typeface="Calibri"/>
            </a:endParaRPr>
          </a:p>
          <a:p>
            <a:pPr marL="0" lvl="3" indent="0" algn="l" rtl="0">
              <a:lnSpc>
                <a:spcPct val="150000"/>
              </a:lnSpc>
              <a:spcBef>
                <a:spcPts val="500"/>
              </a:spcBef>
              <a:spcAft>
                <a:spcPts val="0"/>
              </a:spcAft>
              <a:buClr>
                <a:schemeClr val="accent1"/>
              </a:buClr>
              <a:buSzPts val="1600"/>
              <a:buNone/>
            </a:pPr>
            <a:endParaRPr sz="1600">
              <a:latin typeface="Calibri"/>
              <a:ea typeface="Calibri"/>
              <a:cs typeface="Calibri"/>
              <a:sym typeface="Calibri"/>
            </a:endParaRPr>
          </a:p>
          <a:p>
            <a:pPr marL="228600" lvl="0" indent="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p:txBody>
      </p:sp>
      <p:sp>
        <p:nvSpPr>
          <p:cNvPr id="42" name="Oval 41">
            <a:extLst>
              <a:ext uri="{FF2B5EF4-FFF2-40B4-BE49-F238E27FC236}">
                <a16:creationId xmlns:a16="http://schemas.microsoft.com/office/drawing/2014/main" id="{FA0211A3-90C2-4824-BA46-38B0310D58AB}"/>
              </a:ext>
            </a:extLst>
          </p:cNvPr>
          <p:cNvSpPr/>
          <p:nvPr/>
        </p:nvSpPr>
        <p:spPr>
          <a:xfrm>
            <a:off x="5831820" y="4639558"/>
            <a:ext cx="472460" cy="3223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1AA04F1-91B1-4027-8A30-9FCD1ECE8137}"/>
              </a:ext>
            </a:extLst>
          </p:cNvPr>
          <p:cNvSpPr/>
          <p:nvPr/>
        </p:nvSpPr>
        <p:spPr>
          <a:xfrm>
            <a:off x="7254794" y="609614"/>
            <a:ext cx="267716" cy="2675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D7E36F1F-AB55-49E9-BF81-60579654300F}"/>
              </a:ext>
            </a:extLst>
          </p:cNvPr>
          <p:cNvSpPr/>
          <p:nvPr/>
        </p:nvSpPr>
        <p:spPr>
          <a:xfrm>
            <a:off x="7218462" y="5271529"/>
            <a:ext cx="328418" cy="2656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5BD7FEF-6159-4908-A089-13E98D794C14}"/>
              </a:ext>
            </a:extLst>
          </p:cNvPr>
          <p:cNvSpPr/>
          <p:nvPr/>
        </p:nvSpPr>
        <p:spPr>
          <a:xfrm>
            <a:off x="7247644" y="6489056"/>
            <a:ext cx="238208" cy="5099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B600E8D6-0811-4BA3-A727-3834B95A25EB}"/>
              </a:ext>
            </a:extLst>
          </p:cNvPr>
          <p:cNvSpPr/>
          <p:nvPr/>
        </p:nvSpPr>
        <p:spPr>
          <a:xfrm>
            <a:off x="5366388" y="8530609"/>
            <a:ext cx="978602" cy="4187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A6686D8A-55C5-42B2-8227-7632BF276AA4}"/>
              </a:ext>
            </a:extLst>
          </p:cNvPr>
          <p:cNvSpPr/>
          <p:nvPr/>
        </p:nvSpPr>
        <p:spPr>
          <a:xfrm>
            <a:off x="7210637" y="7387226"/>
            <a:ext cx="336743" cy="2856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423257"/>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 screenshot of a phone&#10;&#10;Description automatically generated">
            <a:extLst>
              <a:ext uri="{FF2B5EF4-FFF2-40B4-BE49-F238E27FC236}">
                <a16:creationId xmlns:a16="http://schemas.microsoft.com/office/drawing/2014/main" id="{B0BD8323-AE4D-D54B-084D-4F28F799CE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6044"/>
          <a:stretch/>
        </p:blipFill>
        <p:spPr bwMode="auto">
          <a:xfrm>
            <a:off x="5269035" y="889431"/>
            <a:ext cx="2257407" cy="1660809"/>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159;p4">
            <a:extLst>
              <a:ext uri="{FF2B5EF4-FFF2-40B4-BE49-F238E27FC236}">
                <a16:creationId xmlns:a16="http://schemas.microsoft.com/office/drawing/2014/main" id="{2DB2794D-FD26-91DD-1E3B-A2C71DDF3B30}"/>
              </a:ext>
            </a:extLst>
          </p:cNvPr>
          <p:cNvSpPr txBox="1">
            <a:spLocks noGrp="1"/>
          </p:cNvSpPr>
          <p:nvPr/>
        </p:nvSpPr>
        <p:spPr>
          <a:xfrm>
            <a:off x="205740" y="628500"/>
            <a:ext cx="4748940" cy="88014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98450" algn="l" rtl="0" eaLnBrk="1" hangingPunct="1">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eaLnBrk="1" hangingPunct="1">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eaLnBrk="1" hangingPunct="1">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eaLnBrk="1" hangingPunct="1">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eaLnBrk="1" hangingPunct="1">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eaLnBrk="1" hangingPunct="1">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eaLnBrk="1" hangingPunct="1">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eaLnBrk="1" hangingPunct="1">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eaLnBrk="1" hangingPunct="1">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pPr marL="0" lvl="3" indent="0" algn="l" rtl="0">
              <a:lnSpc>
                <a:spcPct val="150000"/>
              </a:lnSpc>
              <a:spcBef>
                <a:spcPts val="0"/>
              </a:spcBef>
              <a:spcAft>
                <a:spcPts val="0"/>
              </a:spcAft>
              <a:buClr>
                <a:srgbClr val="044076"/>
              </a:buClr>
              <a:buSzPts val="1600"/>
              <a:buNone/>
            </a:pPr>
            <a:r>
              <a:rPr lang="en-US" sz="1600">
                <a:solidFill>
                  <a:srgbClr val="00ABC8"/>
                </a:solidFill>
                <a:ea typeface="Calibri"/>
                <a:sym typeface="Calibri"/>
              </a:rPr>
              <a:t>Editing Saved Groups </a:t>
            </a:r>
          </a:p>
          <a:p>
            <a:pPr marL="0" lvl="3" indent="0" algn="l" rtl="0">
              <a:spcBef>
                <a:spcPts val="0"/>
              </a:spcBef>
              <a:spcAft>
                <a:spcPts val="0"/>
              </a:spcAft>
              <a:buClr>
                <a:srgbClr val="044076"/>
              </a:buClr>
              <a:buSzPts val="1600"/>
              <a:buNone/>
            </a:pPr>
            <a:endParaRPr lang="en-US" sz="1200">
              <a:solidFill>
                <a:schemeClr val="tx1"/>
              </a:solidFill>
              <a:latin typeface="Arial" panose="020B0604020202020204" pitchFamily="34" charset="0"/>
              <a:ea typeface="Calibri"/>
              <a:cs typeface="Arial" panose="020B0604020202020204" pitchFamily="34" charset="0"/>
              <a:sym typeface="Calibri"/>
            </a:endParaRPr>
          </a:p>
          <a:p>
            <a:pPr marL="228600" lvl="3" indent="-228600" algn="l" rtl="0">
              <a:lnSpc>
                <a:spcPct val="150000"/>
              </a:lnSpc>
              <a:spcBef>
                <a:spcPts val="0"/>
              </a:spcBef>
              <a:spcAft>
                <a:spcPts val="0"/>
              </a:spcAft>
              <a:buClr>
                <a:schemeClr val="tx1"/>
              </a:buClr>
              <a:buSzPct val="100000"/>
              <a:buFont typeface="+mj-lt"/>
              <a:buAutoNum type="arabicPeriod"/>
            </a:pPr>
            <a:r>
              <a:rPr lang="en-US" sz="1200">
                <a:solidFill>
                  <a:schemeClr val="tx1"/>
                </a:solidFill>
                <a:latin typeface="Arial" panose="020B0604020202020204" pitchFamily="34" charset="0"/>
                <a:ea typeface="Calibri"/>
                <a:cs typeface="Arial" panose="020B0604020202020204" pitchFamily="34" charset="0"/>
                <a:sym typeface="Calibri"/>
              </a:rPr>
              <a:t>Select </a:t>
            </a:r>
            <a:r>
              <a:rPr lang="en-US" sz="1200" b="1">
                <a:solidFill>
                  <a:schemeClr val="tx1"/>
                </a:solidFill>
                <a:latin typeface="Arial" panose="020B0604020202020204" pitchFamily="34" charset="0"/>
                <a:ea typeface="Calibri"/>
                <a:cs typeface="Arial" panose="020B0604020202020204" pitchFamily="34" charset="0"/>
                <a:sym typeface="Calibri"/>
              </a:rPr>
              <a:t>Directory</a:t>
            </a:r>
            <a:r>
              <a:rPr lang="en-US" sz="1200">
                <a:solidFill>
                  <a:schemeClr val="tx1"/>
                </a:solidFill>
                <a:latin typeface="Arial" panose="020B0604020202020204" pitchFamily="34" charset="0"/>
                <a:ea typeface="Calibri"/>
                <a:cs typeface="Arial" panose="020B0604020202020204" pitchFamily="34" charset="0"/>
                <a:sym typeface="Calibri"/>
              </a:rPr>
              <a:t>, scroll to </a:t>
            </a:r>
            <a:r>
              <a:rPr lang="en-US" sz="1200" b="1">
                <a:solidFill>
                  <a:schemeClr val="tx1"/>
                </a:solidFill>
                <a:latin typeface="Arial" panose="020B0604020202020204" pitchFamily="34" charset="0"/>
                <a:ea typeface="Calibri"/>
                <a:cs typeface="Arial" panose="020B0604020202020204" pitchFamily="34" charset="0"/>
                <a:sym typeface="Calibri"/>
              </a:rPr>
              <a:t>Local Groups </a:t>
            </a:r>
            <a:r>
              <a:rPr lang="en-US" sz="1200">
                <a:solidFill>
                  <a:schemeClr val="tx1"/>
                </a:solidFill>
                <a:latin typeface="Arial" panose="020B0604020202020204" pitchFamily="34" charset="0"/>
                <a:ea typeface="Calibri"/>
                <a:cs typeface="Arial" panose="020B0604020202020204" pitchFamily="34" charset="0"/>
                <a:sym typeface="Calibri"/>
              </a:rPr>
              <a:t>and </a:t>
            </a:r>
            <a:r>
              <a:rPr lang="en-US" sz="1200" b="1">
                <a:solidFill>
                  <a:schemeClr val="tx1"/>
                </a:solidFill>
                <a:latin typeface="Arial" panose="020B0604020202020204" pitchFamily="34" charset="0"/>
                <a:ea typeface="Calibri"/>
                <a:cs typeface="Arial" panose="020B0604020202020204" pitchFamily="34" charset="0"/>
                <a:sym typeface="Calibri"/>
              </a:rPr>
              <a:t>select </a:t>
            </a:r>
            <a:r>
              <a:rPr lang="en-US" sz="1200">
                <a:solidFill>
                  <a:schemeClr val="tx1"/>
                </a:solidFill>
                <a:latin typeface="Arial" panose="020B0604020202020204" pitchFamily="34" charset="0"/>
                <a:ea typeface="Calibri"/>
                <a:cs typeface="Arial" panose="020B0604020202020204" pitchFamily="34" charset="0"/>
                <a:sym typeface="Calibri"/>
              </a:rPr>
              <a:t>the group you want to edit.</a:t>
            </a:r>
            <a:endParaRPr lang="en-US" sz="1200" b="1">
              <a:solidFill>
                <a:schemeClr val="tx1"/>
              </a:solidFill>
              <a:latin typeface="Arial" panose="020B0604020202020204" pitchFamily="34" charset="0"/>
              <a:ea typeface="Calibri"/>
              <a:cs typeface="Arial" panose="020B0604020202020204" pitchFamily="34" charset="0"/>
              <a:sym typeface="Calibri"/>
            </a:endParaRPr>
          </a:p>
          <a:p>
            <a:pPr marL="228600" lvl="3" indent="-228600" algn="l" rtl="0">
              <a:lnSpc>
                <a:spcPct val="150000"/>
              </a:lnSpc>
              <a:spcBef>
                <a:spcPts val="0"/>
              </a:spcBef>
              <a:spcAft>
                <a:spcPts val="0"/>
              </a:spcAft>
              <a:buClr>
                <a:schemeClr val="tx1"/>
              </a:buClr>
              <a:buSzPct val="100000"/>
              <a:buFont typeface="+mj-lt"/>
              <a:buAutoNum type="arabicPeriod"/>
            </a:pPr>
            <a:r>
              <a:rPr lang="en-US" sz="1200">
                <a:solidFill>
                  <a:schemeClr val="tx1"/>
                </a:solidFill>
                <a:latin typeface="Arial" panose="020B0604020202020204" pitchFamily="34" charset="0"/>
                <a:ea typeface="Calibri"/>
                <a:cs typeface="Arial" panose="020B0604020202020204" pitchFamily="34" charset="0"/>
                <a:sym typeface="Calibri"/>
              </a:rPr>
              <a:t>Select the </a:t>
            </a:r>
            <a:r>
              <a:rPr lang="en-US" sz="1200" b="1">
                <a:solidFill>
                  <a:schemeClr val="tx1"/>
                </a:solidFill>
                <a:latin typeface="Arial" panose="020B0604020202020204" pitchFamily="34" charset="0"/>
                <a:ea typeface="Calibri"/>
                <a:cs typeface="Arial" panose="020B0604020202020204" pitchFamily="34" charset="0"/>
                <a:sym typeface="Calibri"/>
              </a:rPr>
              <a:t>pencil</a:t>
            </a:r>
            <a:r>
              <a:rPr lang="en-US" sz="1200">
                <a:solidFill>
                  <a:schemeClr val="tx1"/>
                </a:solidFill>
                <a:latin typeface="Arial" panose="020B0604020202020204" pitchFamily="34" charset="0"/>
                <a:ea typeface="Calibri"/>
                <a:cs typeface="Arial" panose="020B0604020202020204" pitchFamily="34" charset="0"/>
                <a:sym typeface="Calibri"/>
              </a:rPr>
              <a:t> in the upper-right corner.</a:t>
            </a:r>
            <a:endParaRPr lang="en-US" sz="1200">
              <a:solidFill>
                <a:schemeClr val="tx1"/>
              </a:solidFill>
              <a:latin typeface="Arial" panose="020B0604020202020204" pitchFamily="34" charset="0"/>
              <a:ea typeface="Calibri"/>
              <a:cs typeface="Arial" panose="020B0604020202020204" pitchFamily="34" charset="0"/>
            </a:endParaRPr>
          </a:p>
          <a:p>
            <a:pPr marL="228600" lvl="3" indent="-228600" algn="l" rtl="0">
              <a:lnSpc>
                <a:spcPct val="150000"/>
              </a:lnSpc>
              <a:spcBef>
                <a:spcPts val="0"/>
              </a:spcBef>
              <a:spcAft>
                <a:spcPts val="0"/>
              </a:spcAft>
              <a:buClr>
                <a:schemeClr val="tx1"/>
              </a:buClr>
              <a:buSzPct val="100000"/>
              <a:buFont typeface="+mj-lt"/>
              <a:buAutoNum type="arabicPeriod"/>
            </a:pPr>
            <a:r>
              <a:rPr lang="en-US" sz="1200">
                <a:solidFill>
                  <a:schemeClr val="tx1"/>
                </a:solidFill>
                <a:latin typeface="Arial" panose="020B0604020202020204" pitchFamily="34" charset="0"/>
                <a:ea typeface="Calibri"/>
                <a:cs typeface="Arial" panose="020B0604020202020204" pitchFamily="34" charset="0"/>
                <a:sym typeface="Calibri"/>
              </a:rPr>
              <a:t>To change the name of the group, select the pencil next to the current name and use the keyboard to edit.</a:t>
            </a:r>
          </a:p>
          <a:p>
            <a:pPr marL="228600" lvl="3" indent="-228600" algn="l" rtl="0">
              <a:lnSpc>
                <a:spcPct val="150000"/>
              </a:lnSpc>
              <a:spcBef>
                <a:spcPts val="0"/>
              </a:spcBef>
              <a:spcAft>
                <a:spcPts val="0"/>
              </a:spcAft>
              <a:buClr>
                <a:schemeClr val="tx1"/>
              </a:buClr>
              <a:buSzPct val="100000"/>
              <a:buFont typeface="+mj-lt"/>
              <a:buAutoNum type="arabicPeriod"/>
            </a:pPr>
            <a:r>
              <a:rPr lang="en-US" sz="1200">
                <a:solidFill>
                  <a:schemeClr val="tx1"/>
                </a:solidFill>
                <a:latin typeface="+mj-lt"/>
                <a:ea typeface="Calibri" panose="020F0502020204030204" pitchFamily="34" charset="0"/>
                <a:cs typeface="Calibri" panose="020F0502020204030204" pitchFamily="34" charset="0"/>
              </a:rPr>
              <a:t>To add a new group contact, search for and select desired recipients.</a:t>
            </a:r>
          </a:p>
          <a:p>
            <a:pPr marL="228600" lvl="3" indent="-228600" algn="l" rtl="0">
              <a:lnSpc>
                <a:spcPct val="150000"/>
              </a:lnSpc>
              <a:spcBef>
                <a:spcPts val="0"/>
              </a:spcBef>
              <a:spcAft>
                <a:spcPts val="0"/>
              </a:spcAft>
              <a:buClr>
                <a:schemeClr val="tx1"/>
              </a:buClr>
              <a:buSzPct val="100000"/>
              <a:buFont typeface="+mj-lt"/>
              <a:buAutoNum type="arabicPeriod"/>
            </a:pPr>
            <a:r>
              <a:rPr lang="en-US" sz="1200">
                <a:solidFill>
                  <a:schemeClr val="tx1"/>
                </a:solidFill>
                <a:latin typeface="+mj-lt"/>
                <a:ea typeface="Calibri" panose="020F0502020204030204" pitchFamily="34" charset="0"/>
                <a:cs typeface="Calibri" panose="020F0502020204030204" pitchFamily="34" charset="0"/>
              </a:rPr>
              <a:t>To remove a group member, search for and unselect the recipient.</a:t>
            </a:r>
          </a:p>
          <a:p>
            <a:pPr marL="228600" lvl="3" indent="-228600" algn="l" rtl="0">
              <a:lnSpc>
                <a:spcPct val="150000"/>
              </a:lnSpc>
              <a:spcBef>
                <a:spcPts val="0"/>
              </a:spcBef>
              <a:spcAft>
                <a:spcPts val="0"/>
              </a:spcAft>
              <a:buClr>
                <a:schemeClr val="tx1"/>
              </a:buClr>
              <a:buSzPct val="100000"/>
              <a:buFont typeface="+mj-lt"/>
              <a:buAutoNum type="arabicPeriod"/>
            </a:pPr>
            <a:r>
              <a:rPr lang="en-US" sz="1200">
                <a:solidFill>
                  <a:schemeClr val="tx1"/>
                </a:solidFill>
                <a:latin typeface="+mj-lt"/>
                <a:ea typeface="Calibri" panose="020F0502020204030204" pitchFamily="34" charset="0"/>
                <a:cs typeface="Calibri" panose="020F0502020204030204" pitchFamily="34" charset="0"/>
              </a:rPr>
              <a:t>When finished, press the </a:t>
            </a:r>
            <a:r>
              <a:rPr lang="en-US" sz="1200" b="1">
                <a:solidFill>
                  <a:schemeClr val="tx1"/>
                </a:solidFill>
                <a:latin typeface="+mj-lt"/>
                <a:ea typeface="Calibri" panose="020F0502020204030204" pitchFamily="34" charset="0"/>
                <a:cs typeface="Calibri" panose="020F0502020204030204" pitchFamily="34" charset="0"/>
              </a:rPr>
              <a:t>Save</a:t>
            </a:r>
            <a:r>
              <a:rPr lang="en-US" sz="1200">
                <a:solidFill>
                  <a:schemeClr val="tx1"/>
                </a:solidFill>
                <a:latin typeface="+mj-lt"/>
                <a:ea typeface="Calibri" panose="020F0502020204030204" pitchFamily="34" charset="0"/>
                <a:cs typeface="Calibri" panose="020F0502020204030204" pitchFamily="34" charset="0"/>
              </a:rPr>
              <a:t> button in the upper-right corner.</a:t>
            </a:r>
          </a:p>
          <a:p>
            <a:pPr marL="228600" lvl="3" indent="-228600" algn="l" rtl="0">
              <a:lnSpc>
                <a:spcPct val="150000"/>
              </a:lnSpc>
              <a:spcBef>
                <a:spcPts val="0"/>
              </a:spcBef>
              <a:spcAft>
                <a:spcPts val="0"/>
              </a:spcAft>
              <a:buClr>
                <a:schemeClr val="tx1"/>
              </a:buClr>
              <a:buSzPct val="100000"/>
              <a:buFont typeface="+mj-lt"/>
              <a:buAutoNum type="arabicPeriod"/>
            </a:pPr>
            <a:r>
              <a:rPr lang="en-US" sz="1200">
                <a:solidFill>
                  <a:schemeClr val="tx1"/>
                </a:solidFill>
                <a:latin typeface="+mj-lt"/>
                <a:ea typeface="Calibri" panose="020F0502020204030204" pitchFamily="34" charset="0"/>
                <a:cs typeface="Calibri"/>
              </a:rPr>
              <a:t>You will then have the option to edit the group name; click </a:t>
            </a:r>
            <a:r>
              <a:rPr lang="en-US" sz="1200" b="1">
                <a:solidFill>
                  <a:schemeClr val="tx1"/>
                </a:solidFill>
                <a:latin typeface="+mj-lt"/>
                <a:ea typeface="Calibri" panose="020F0502020204030204" pitchFamily="34" charset="0"/>
                <a:cs typeface="Calibri"/>
              </a:rPr>
              <a:t>Ok</a:t>
            </a:r>
            <a:r>
              <a:rPr lang="en-US" sz="1200">
                <a:solidFill>
                  <a:schemeClr val="tx1"/>
                </a:solidFill>
                <a:latin typeface="+mj-lt"/>
                <a:ea typeface="Calibri" panose="020F0502020204030204" pitchFamily="34" charset="0"/>
                <a:cs typeface="Calibri"/>
              </a:rPr>
              <a:t> when done.</a:t>
            </a:r>
          </a:p>
          <a:p>
            <a:pPr marL="0" lvl="3" indent="0" algn="l" rtl="0">
              <a:lnSpc>
                <a:spcPct val="150000"/>
              </a:lnSpc>
              <a:spcBef>
                <a:spcPts val="500"/>
              </a:spcBef>
              <a:spcAft>
                <a:spcPts val="0"/>
              </a:spcAft>
              <a:buClr>
                <a:schemeClr val="accent1"/>
              </a:buClr>
              <a:buSzPts val="1600"/>
              <a:buNone/>
            </a:pPr>
            <a:endParaRPr sz="1600" b="1">
              <a:solidFill>
                <a:srgbClr val="044076"/>
              </a:solidFill>
              <a:latin typeface="Calibri"/>
              <a:ea typeface="Calibri"/>
              <a:cs typeface="Calibri"/>
              <a:sym typeface="Calibri"/>
            </a:endParaRPr>
          </a:p>
          <a:p>
            <a:pPr marL="0" lvl="3" indent="0" algn="l" rtl="0">
              <a:lnSpc>
                <a:spcPct val="150000"/>
              </a:lnSpc>
              <a:spcBef>
                <a:spcPts val="500"/>
              </a:spcBef>
              <a:spcAft>
                <a:spcPts val="0"/>
              </a:spcAft>
              <a:buClr>
                <a:schemeClr val="accent1"/>
              </a:buClr>
              <a:buSzPts val="1600"/>
              <a:buNone/>
            </a:pPr>
            <a:endParaRPr sz="1600">
              <a:latin typeface="Calibri"/>
              <a:ea typeface="Calibri"/>
              <a:cs typeface="Calibri"/>
              <a:sym typeface="Calibri"/>
            </a:endParaRPr>
          </a:p>
          <a:p>
            <a:pPr marL="228600" lvl="0" indent="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p:txBody>
      </p:sp>
      <p:sp>
        <p:nvSpPr>
          <p:cNvPr id="12" name="AutoShape 2">
            <a:extLst>
              <a:ext uri="{FF2B5EF4-FFF2-40B4-BE49-F238E27FC236}">
                <a16:creationId xmlns:a16="http://schemas.microsoft.com/office/drawing/2014/main" id="{99A089A2-ED4C-4952-91EF-ADEF70C4E918}"/>
              </a:ext>
            </a:extLst>
          </p:cNvPr>
          <p:cNvSpPr>
            <a:spLocks noChangeAspect="1" noChangeArrowheads="1"/>
          </p:cNvSpPr>
          <p:nvPr/>
        </p:nvSpPr>
        <p:spPr bwMode="auto">
          <a:xfrm>
            <a:off x="3733800" y="4876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Slide Number Placeholder 4">
            <a:extLst>
              <a:ext uri="{FF2B5EF4-FFF2-40B4-BE49-F238E27FC236}">
                <a16:creationId xmlns:a16="http://schemas.microsoft.com/office/drawing/2014/main" id="{58793366-3807-4F55-B5C5-C0B813537108}"/>
              </a:ext>
            </a:extLst>
          </p:cNvPr>
          <p:cNvSpPr txBox="1">
            <a:spLocks/>
          </p:cNvSpPr>
          <p:nvPr/>
        </p:nvSpPr>
        <p:spPr>
          <a:xfrm>
            <a:off x="3435482" y="9701880"/>
            <a:ext cx="1206235" cy="350484"/>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rgbClr val="3BAF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Calibri" panose="020F0502020204030204"/>
              </a:rPr>
              <a:t>4</a:t>
            </a:r>
            <a:endParaRPr kumimoji="0" lang="en-US" sz="1200" b="0" i="0" u="none" strike="noStrike" kern="1200" cap="none" spc="0" normalizeH="0" baseline="0" noProof="0">
              <a:ln>
                <a:noFill/>
              </a:ln>
              <a:solidFill>
                <a:schemeClr val="bg1"/>
              </a:solidFill>
              <a:effectLst/>
              <a:uLnTx/>
              <a:uFillTx/>
              <a:latin typeface="Calibri" panose="020F0502020204030204"/>
            </a:endParaRPr>
          </a:p>
        </p:txBody>
      </p:sp>
      <p:pic>
        <p:nvPicPr>
          <p:cNvPr id="2" name="Picture 1" descr="A screenshot of a phone&#10;&#10;Description automatically generated">
            <a:extLst>
              <a:ext uri="{FF2B5EF4-FFF2-40B4-BE49-F238E27FC236}">
                <a16:creationId xmlns:a16="http://schemas.microsoft.com/office/drawing/2014/main" id="{302A7710-347D-1EB0-B5C8-45D37E174AF5}"/>
              </a:ext>
            </a:extLst>
          </p:cNvPr>
          <p:cNvPicPr>
            <a:picLocks noChangeAspect="1"/>
          </p:cNvPicPr>
          <p:nvPr/>
        </p:nvPicPr>
        <p:blipFill>
          <a:blip r:embed="rId3"/>
          <a:srcRect t="-165" b="69297"/>
          <a:stretch/>
        </p:blipFill>
        <p:spPr>
          <a:xfrm>
            <a:off x="5411222" y="2859238"/>
            <a:ext cx="2049137" cy="1370014"/>
          </a:xfrm>
          <a:prstGeom prst="rect">
            <a:avLst/>
          </a:prstGeom>
          <a:effectLst>
            <a:outerShdw blurRad="50800" dist="38100" dir="5400000" algn="t" rotWithShape="0">
              <a:prstClr val="black">
                <a:alpha val="40000"/>
              </a:prstClr>
            </a:outerShdw>
          </a:effectLst>
        </p:spPr>
      </p:pic>
      <p:pic>
        <p:nvPicPr>
          <p:cNvPr id="3" name="Picture 2" descr="A screenshot of a phone&#10;&#10;Description automatically generated">
            <a:extLst>
              <a:ext uri="{FF2B5EF4-FFF2-40B4-BE49-F238E27FC236}">
                <a16:creationId xmlns:a16="http://schemas.microsoft.com/office/drawing/2014/main" id="{A73ED321-EFD8-9E45-35CB-F698AC5C78E3}"/>
              </a:ext>
            </a:extLst>
          </p:cNvPr>
          <p:cNvPicPr>
            <a:picLocks noChangeAspect="1"/>
          </p:cNvPicPr>
          <p:nvPr/>
        </p:nvPicPr>
        <p:blipFill rotWithShape="1">
          <a:blip r:embed="rId4"/>
          <a:srcRect r="-8" b="53799"/>
          <a:stretch/>
        </p:blipFill>
        <p:spPr>
          <a:xfrm>
            <a:off x="5424158" y="4619689"/>
            <a:ext cx="2023263" cy="2024566"/>
          </a:xfrm>
          <a:prstGeom prst="rect">
            <a:avLst/>
          </a:prstGeom>
          <a:effectLst>
            <a:outerShdw blurRad="50800" dist="38100" dir="5400000" algn="t" rotWithShape="0">
              <a:prstClr val="black">
                <a:alpha val="40000"/>
              </a:prstClr>
            </a:outerShdw>
          </a:effectLst>
        </p:spPr>
      </p:pic>
      <p:pic>
        <p:nvPicPr>
          <p:cNvPr id="4" name="Picture 3" descr="A screenshot of a phone&#10;&#10;Description automatically generated">
            <a:extLst>
              <a:ext uri="{FF2B5EF4-FFF2-40B4-BE49-F238E27FC236}">
                <a16:creationId xmlns:a16="http://schemas.microsoft.com/office/drawing/2014/main" id="{09BCDFAA-2276-73EE-E7A1-460D12E79E81}"/>
              </a:ext>
            </a:extLst>
          </p:cNvPr>
          <p:cNvPicPr>
            <a:picLocks noChangeAspect="1"/>
          </p:cNvPicPr>
          <p:nvPr/>
        </p:nvPicPr>
        <p:blipFill>
          <a:blip r:embed="rId5"/>
          <a:srcRect t="218" r="-332" b="49372"/>
          <a:stretch/>
        </p:blipFill>
        <p:spPr>
          <a:xfrm>
            <a:off x="5269035" y="6949966"/>
            <a:ext cx="2333507" cy="2479934"/>
          </a:xfrm>
          <a:prstGeom prst="rect">
            <a:avLst/>
          </a:prstGeom>
          <a:effectLst>
            <a:outerShdw blurRad="50800" dist="38100" dir="5400000" algn="t" rotWithShape="0">
              <a:prstClr val="black">
                <a:alpha val="40000"/>
              </a:prstClr>
            </a:outerShdw>
          </a:effectLst>
        </p:spPr>
      </p:pic>
      <p:sp>
        <p:nvSpPr>
          <p:cNvPr id="28" name="Oval 27">
            <a:extLst>
              <a:ext uri="{FF2B5EF4-FFF2-40B4-BE49-F238E27FC236}">
                <a16:creationId xmlns:a16="http://schemas.microsoft.com/office/drawing/2014/main" id="{31AA04F1-91B1-4027-8A30-9FCD1ECE8137}"/>
              </a:ext>
            </a:extLst>
          </p:cNvPr>
          <p:cNvSpPr/>
          <p:nvPr/>
        </p:nvSpPr>
        <p:spPr>
          <a:xfrm>
            <a:off x="5220395" y="1299695"/>
            <a:ext cx="890123" cy="3148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CB0F4D9-E658-4F9E-91FC-4B1E81E74026}"/>
              </a:ext>
            </a:extLst>
          </p:cNvPr>
          <p:cNvSpPr/>
          <p:nvPr/>
        </p:nvSpPr>
        <p:spPr>
          <a:xfrm>
            <a:off x="7206114" y="3021068"/>
            <a:ext cx="244720" cy="2477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304B882-7FCA-43F0-A367-FDF27DF115DB}"/>
              </a:ext>
            </a:extLst>
          </p:cNvPr>
          <p:cNvSpPr/>
          <p:nvPr/>
        </p:nvSpPr>
        <p:spPr>
          <a:xfrm>
            <a:off x="5419258" y="8372574"/>
            <a:ext cx="744641" cy="4443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7D23EFE-8901-4164-9750-D557CB263CC1}"/>
              </a:ext>
            </a:extLst>
          </p:cNvPr>
          <p:cNvSpPr/>
          <p:nvPr/>
        </p:nvSpPr>
        <p:spPr>
          <a:xfrm>
            <a:off x="7178235" y="4786839"/>
            <a:ext cx="244720" cy="2477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E60D142-F6BC-49E8-81C5-FBEC3850823B}"/>
              </a:ext>
            </a:extLst>
          </p:cNvPr>
          <p:cNvSpPr/>
          <p:nvPr/>
        </p:nvSpPr>
        <p:spPr>
          <a:xfrm>
            <a:off x="7178235" y="6200986"/>
            <a:ext cx="242449" cy="2477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129FCDF8-96C9-48BB-A79C-767CB50AE1A4}"/>
              </a:ext>
            </a:extLst>
          </p:cNvPr>
          <p:cNvSpPr/>
          <p:nvPr/>
        </p:nvSpPr>
        <p:spPr>
          <a:xfrm>
            <a:off x="7055058" y="8864161"/>
            <a:ext cx="273416" cy="2853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31E4316-08FE-9BE0-C065-1BDDC3702C05}"/>
              </a:ext>
            </a:extLst>
          </p:cNvPr>
          <p:cNvCxnSpPr>
            <a:cxnSpLocks/>
          </p:cNvCxnSpPr>
          <p:nvPr/>
        </p:nvCxnSpPr>
        <p:spPr>
          <a:xfrm>
            <a:off x="5035516" y="1798097"/>
            <a:ext cx="19050" cy="7019686"/>
          </a:xfrm>
          <a:prstGeom prst="line">
            <a:avLst/>
          </a:prstGeom>
          <a:noFill/>
          <a:ln w="6350" cap="flat" cmpd="sng" algn="ctr">
            <a:solidFill>
              <a:srgbClr val="D2D0CD"/>
            </a:solidFill>
            <a:prstDash val="solid"/>
            <a:miter lim="800000"/>
          </a:ln>
          <a:effectLst/>
        </p:spPr>
      </p:cxnSp>
    </p:spTree>
    <p:extLst>
      <p:ext uri="{BB962C8B-B14F-4D97-AF65-F5344CB8AC3E}">
        <p14:creationId xmlns:p14="http://schemas.microsoft.com/office/powerpoint/2010/main" val="2528299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8194" name="Picture 2" descr="A screenshot of a phone&#10;&#10;Description automatically generated">
            <a:extLst>
              <a:ext uri="{FF2B5EF4-FFF2-40B4-BE49-F238E27FC236}">
                <a16:creationId xmlns:a16="http://schemas.microsoft.com/office/drawing/2014/main" id="{CBD942E5-3C2F-214B-CAF4-F9A58352E8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6487" y="544438"/>
            <a:ext cx="2043517" cy="4427621"/>
          </a:xfrm>
          <a:prstGeom prst="round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339" name="Picture 3" descr="A screenshot of a phone&#10;&#10;Description automatically generated">
            <a:extLst>
              <a:ext uri="{FF2B5EF4-FFF2-40B4-BE49-F238E27FC236}">
                <a16:creationId xmlns:a16="http://schemas.microsoft.com/office/drawing/2014/main" id="{45DCD74F-7FBE-4166-8F22-43AAB9AE96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6487" y="5096106"/>
            <a:ext cx="2103120" cy="4418397"/>
          </a:xfrm>
          <a:prstGeom prst="round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44" name="Google Shape;444;p18"/>
          <p:cNvSpPr txBox="1">
            <a:spLocks noGrp="1"/>
          </p:cNvSpPr>
          <p:nvPr>
            <p:ph type="body" idx="1"/>
          </p:nvPr>
        </p:nvSpPr>
        <p:spPr>
          <a:xfrm>
            <a:off x="471948" y="601000"/>
            <a:ext cx="4493342" cy="8700316"/>
          </a:xfrm>
          <a:prstGeom prst="rect">
            <a:avLst/>
          </a:prstGeom>
          <a:noFill/>
          <a:ln>
            <a:noFill/>
          </a:ln>
        </p:spPr>
        <p:txBody>
          <a:bodyPr spcFirstLastPara="1" wrap="square" lIns="91425" tIns="45700" rIns="91425" bIns="45700" anchor="t" anchorCtr="0">
            <a:noAutofit/>
          </a:bodyPr>
          <a:lstStyle/>
          <a:p>
            <a:pPr marL="0" lvl="3" indent="0" algn="l" rtl="0">
              <a:lnSpc>
                <a:spcPct val="150000"/>
              </a:lnSpc>
              <a:spcBef>
                <a:spcPts val="0"/>
              </a:spcBef>
              <a:spcAft>
                <a:spcPts val="0"/>
              </a:spcAft>
              <a:buClr>
                <a:srgbClr val="044076"/>
              </a:buClr>
              <a:buSzPts val="1600"/>
              <a:buNone/>
            </a:pPr>
            <a:r>
              <a:rPr lang="en-US" sz="1600">
                <a:solidFill>
                  <a:schemeClr val="accent1"/>
                </a:solidFill>
                <a:latin typeface="+mj-lt"/>
                <a:ea typeface="Calibri"/>
                <a:cs typeface="Calibri"/>
                <a:sym typeface="Calibri"/>
              </a:rPr>
              <a:t>Adding a Favorite</a:t>
            </a:r>
          </a:p>
          <a:p>
            <a:pPr marL="0" lvl="3" indent="0" algn="l" rtl="0">
              <a:spcBef>
                <a:spcPts val="0"/>
              </a:spcBef>
              <a:spcAft>
                <a:spcPts val="0"/>
              </a:spcAft>
              <a:buClr>
                <a:srgbClr val="044076"/>
              </a:buClr>
              <a:buSzPts val="1600"/>
              <a:buNone/>
            </a:pPr>
            <a:endParaRPr lang="en-US" sz="1600">
              <a:solidFill>
                <a:srgbClr val="00ACB8"/>
              </a:solidFill>
              <a:latin typeface="+mj-lt"/>
            </a:endParaRPr>
          </a:p>
          <a:p>
            <a:pPr marL="223836" lvl="4" indent="0" algn="l" rtl="0">
              <a:lnSpc>
                <a:spcPct val="150000"/>
              </a:lnSpc>
              <a:spcBef>
                <a:spcPts val="500"/>
              </a:spcBef>
              <a:spcAft>
                <a:spcPts val="0"/>
              </a:spcAft>
              <a:buClr>
                <a:schemeClr val="dk1"/>
              </a:buClr>
              <a:buSzPts val="1200"/>
              <a:buNone/>
            </a:pPr>
            <a:r>
              <a:rPr lang="en-US" sz="1200">
                <a:solidFill>
                  <a:schemeClr val="dk1"/>
                </a:solidFill>
                <a:latin typeface="+mj-lt"/>
                <a:ea typeface="Calibri"/>
                <a:cs typeface="Calibri"/>
                <a:sym typeface="Calibri"/>
              </a:rPr>
              <a:t>Favorites allows you to create a shorter list of your most frequently contacted. To add a favorite:</a:t>
            </a:r>
          </a:p>
          <a:p>
            <a:pPr marL="223836" lvl="4" indent="0" algn="l" rtl="0">
              <a:spcBef>
                <a:spcPts val="500"/>
              </a:spcBef>
              <a:spcAft>
                <a:spcPts val="0"/>
              </a:spcAft>
              <a:buClr>
                <a:schemeClr val="dk1"/>
              </a:buClr>
              <a:buSzPts val="1200"/>
              <a:buNone/>
            </a:pPr>
            <a:endParaRPr lang="en-US">
              <a:latin typeface="+mj-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dk1"/>
                </a:solidFill>
                <a:latin typeface="+mj-lt"/>
                <a:ea typeface="Calibri"/>
                <a:cs typeface="Calibri"/>
                <a:sym typeface="Calibri"/>
              </a:rPr>
              <a:t>Within </a:t>
            </a:r>
            <a:r>
              <a:rPr lang="en-US" sz="1200" b="1">
                <a:solidFill>
                  <a:schemeClr val="dk1"/>
                </a:solidFill>
                <a:latin typeface="+mj-lt"/>
                <a:ea typeface="Calibri"/>
                <a:cs typeface="Calibri"/>
                <a:sym typeface="Calibri"/>
              </a:rPr>
              <a:t>Directory</a:t>
            </a:r>
            <a:r>
              <a:rPr lang="en-US" sz="1200">
                <a:solidFill>
                  <a:schemeClr val="dk1"/>
                </a:solidFill>
                <a:latin typeface="+mj-lt"/>
                <a:ea typeface="Calibri"/>
                <a:cs typeface="Calibri"/>
                <a:sym typeface="Calibri"/>
              </a:rPr>
              <a:t>, search for the contact.</a:t>
            </a: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dk1"/>
                </a:solidFill>
                <a:latin typeface="+mj-lt"/>
                <a:ea typeface="Calibri"/>
                <a:cs typeface="Calibri"/>
                <a:sym typeface="Calibri"/>
              </a:rPr>
              <a:t>Click on the </a:t>
            </a:r>
            <a:r>
              <a:rPr lang="en-US" sz="1200" b="1">
                <a:solidFill>
                  <a:schemeClr val="dk1"/>
                </a:solidFill>
                <a:latin typeface="+mj-lt"/>
                <a:ea typeface="Calibri"/>
                <a:cs typeface="Calibri"/>
                <a:sym typeface="Calibri"/>
              </a:rPr>
              <a:t>contact</a:t>
            </a:r>
            <a:r>
              <a:rPr lang="en-US" sz="1200">
                <a:solidFill>
                  <a:schemeClr val="dk1"/>
                </a:solidFill>
                <a:latin typeface="+mj-lt"/>
                <a:ea typeface="Calibri"/>
                <a:cs typeface="Calibri"/>
                <a:sym typeface="Calibri"/>
              </a:rPr>
              <a:t> to open the contact’s details.</a:t>
            </a: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dk1"/>
                </a:solidFill>
                <a:latin typeface="+mj-lt"/>
                <a:ea typeface="Calibri"/>
                <a:cs typeface="Calibri"/>
                <a:sym typeface="Calibri"/>
              </a:rPr>
              <a:t>Click the </a:t>
            </a:r>
            <a:r>
              <a:rPr lang="en-US" sz="1200" b="1">
                <a:solidFill>
                  <a:schemeClr val="dk1"/>
                </a:solidFill>
                <a:latin typeface="+mj-lt"/>
                <a:ea typeface="Calibri"/>
                <a:cs typeface="Calibri"/>
                <a:sym typeface="Calibri"/>
              </a:rPr>
              <a:t>star</a:t>
            </a:r>
            <a:r>
              <a:rPr lang="en-US" sz="1200">
                <a:solidFill>
                  <a:schemeClr val="dk1"/>
                </a:solidFill>
                <a:latin typeface="+mj-lt"/>
                <a:ea typeface="Calibri"/>
                <a:cs typeface="Calibri"/>
                <a:sym typeface="Calibri"/>
              </a:rPr>
              <a:t> icon in the top right corner.</a:t>
            </a: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dk1"/>
                </a:solidFill>
                <a:latin typeface="+mj-lt"/>
                <a:ea typeface="Calibri"/>
                <a:cs typeface="Calibri"/>
                <a:sym typeface="Calibri"/>
              </a:rPr>
              <a:t>To view and contact a Favorite, scroll to the </a:t>
            </a:r>
            <a:r>
              <a:rPr lang="en-US" sz="1200" b="1">
                <a:solidFill>
                  <a:schemeClr val="dk1"/>
                </a:solidFill>
                <a:latin typeface="+mj-lt"/>
                <a:ea typeface="Calibri"/>
                <a:cs typeface="Calibri"/>
                <a:sym typeface="Calibri"/>
              </a:rPr>
              <a:t>Favorite</a:t>
            </a:r>
            <a:r>
              <a:rPr lang="en-US" sz="1200">
                <a:solidFill>
                  <a:schemeClr val="dk1"/>
                </a:solidFill>
                <a:latin typeface="+mj-lt"/>
                <a:ea typeface="Calibri"/>
                <a:cs typeface="Calibri"/>
                <a:sym typeface="Calibri"/>
              </a:rPr>
              <a:t> in the Directory tab.</a:t>
            </a:r>
            <a:endParaRPr>
              <a:latin typeface="+mj-lt"/>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mj-lt"/>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mj-lt"/>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mj-lt"/>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mj-lt"/>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mj-lt"/>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mj-lt"/>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mj-lt"/>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mj-lt"/>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mj-lt"/>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a:solidFill>
                <a:schemeClr val="dk1"/>
              </a:solidFill>
              <a:latin typeface="Calibri"/>
              <a:ea typeface="Calibri"/>
              <a:cs typeface="Calibri"/>
              <a:sym typeface="Calibri"/>
            </a:endParaRPr>
          </a:p>
          <a:p>
            <a:pPr marL="223836" lvl="4" indent="0" algn="l" rtl="0">
              <a:lnSpc>
                <a:spcPct val="150000"/>
              </a:lnSpc>
              <a:spcBef>
                <a:spcPts val="500"/>
              </a:spcBef>
              <a:spcAft>
                <a:spcPts val="0"/>
              </a:spcAft>
              <a:buClr>
                <a:schemeClr val="accent1"/>
              </a:buClr>
              <a:buSzPts val="1100"/>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a:solidFill>
                <a:schemeClr val="dk1"/>
              </a:solidFill>
              <a:latin typeface="Calibri"/>
              <a:ea typeface="Calibri"/>
              <a:cs typeface="Calibri"/>
              <a:sym typeface="Calibri"/>
            </a:endParaRPr>
          </a:p>
          <a:p>
            <a:pPr marL="0" lvl="0" indent="0" algn="l" rtl="0">
              <a:lnSpc>
                <a:spcPct val="90000"/>
              </a:lnSpc>
              <a:spcBef>
                <a:spcPts val="1000"/>
              </a:spcBef>
              <a:spcAft>
                <a:spcPts val="0"/>
              </a:spcAft>
              <a:buClr>
                <a:srgbClr val="014793"/>
              </a:buClr>
              <a:buSzPts val="1400"/>
              <a:buFont typeface="Calibri"/>
              <a:buNone/>
            </a:pPr>
            <a:endParaRPr/>
          </a:p>
        </p:txBody>
      </p:sp>
      <p:sp>
        <p:nvSpPr>
          <p:cNvPr id="452" name="Google Shape;452;p18"/>
          <p:cNvSpPr/>
          <p:nvPr/>
        </p:nvSpPr>
        <p:spPr>
          <a:xfrm>
            <a:off x="5956301" y="4312161"/>
            <a:ext cx="878840" cy="330540"/>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3" name="Google Shape;453;p18"/>
          <p:cNvSpPr/>
          <p:nvPr/>
        </p:nvSpPr>
        <p:spPr>
          <a:xfrm>
            <a:off x="7160386" y="5269788"/>
            <a:ext cx="274320" cy="236682"/>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4" name="Google Shape;454;p18"/>
          <p:cNvSpPr/>
          <p:nvPr/>
        </p:nvSpPr>
        <p:spPr>
          <a:xfrm>
            <a:off x="5761712" y="4661049"/>
            <a:ext cx="405663" cy="311010"/>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0" name="Straight Connector 9">
            <a:extLst>
              <a:ext uri="{FF2B5EF4-FFF2-40B4-BE49-F238E27FC236}">
                <a16:creationId xmlns:a16="http://schemas.microsoft.com/office/drawing/2014/main" id="{EFD84B63-6F66-49D3-91FF-87DF921718CD}"/>
              </a:ext>
            </a:extLst>
          </p:cNvPr>
          <p:cNvCxnSpPr/>
          <p:nvPr/>
        </p:nvCxnSpPr>
        <p:spPr>
          <a:xfrm>
            <a:off x="5165888" y="2177543"/>
            <a:ext cx="0" cy="670245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pic>
        <p:nvPicPr>
          <p:cNvPr id="15362" name="Picture 2" descr="A screenshot of a phone call&#10;&#10;Description automatically generated">
            <a:extLst>
              <a:ext uri="{FF2B5EF4-FFF2-40B4-BE49-F238E27FC236}">
                <a16:creationId xmlns:a16="http://schemas.microsoft.com/office/drawing/2014/main" id="{110B5D9A-B0CE-4FE0-8DAE-1573F8D816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1425" y="601000"/>
            <a:ext cx="2128587" cy="447737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363" name="Picture 3" descr="A screenshot of a phone&#10;&#10;Description automatically generated">
            <a:extLst>
              <a:ext uri="{FF2B5EF4-FFF2-40B4-BE49-F238E27FC236}">
                <a16:creationId xmlns:a16="http://schemas.microsoft.com/office/drawing/2014/main" id="{09348ACC-CA2A-47F9-BBCC-9296B2FEC4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117" y="5131282"/>
            <a:ext cx="2110237" cy="445902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66" name="Google Shape;466;p19"/>
          <p:cNvSpPr txBox="1">
            <a:spLocks noGrp="1"/>
          </p:cNvSpPr>
          <p:nvPr>
            <p:ph type="body" idx="1"/>
          </p:nvPr>
        </p:nvSpPr>
        <p:spPr>
          <a:xfrm>
            <a:off x="457200" y="601000"/>
            <a:ext cx="4589032" cy="8801400"/>
          </a:xfrm>
          <a:prstGeom prst="rect">
            <a:avLst/>
          </a:prstGeom>
          <a:noFill/>
          <a:ln>
            <a:noFill/>
          </a:ln>
        </p:spPr>
        <p:txBody>
          <a:bodyPr spcFirstLastPara="1" wrap="square" lIns="91425" tIns="45700" rIns="91425" bIns="45700" anchor="t" anchorCtr="0">
            <a:noAutofit/>
          </a:bodyPr>
          <a:lstStyle/>
          <a:p>
            <a:pPr marL="0" lvl="3" indent="0" algn="l" rtl="0">
              <a:lnSpc>
                <a:spcPct val="150000"/>
              </a:lnSpc>
              <a:spcBef>
                <a:spcPts val="0"/>
              </a:spcBef>
              <a:spcAft>
                <a:spcPts val="0"/>
              </a:spcAft>
              <a:buClr>
                <a:srgbClr val="044076"/>
              </a:buClr>
              <a:buSzPts val="1600"/>
              <a:buNone/>
            </a:pPr>
            <a:r>
              <a:rPr lang="en-US" sz="1600">
                <a:solidFill>
                  <a:srgbClr val="00ACB8"/>
                </a:solidFill>
                <a:latin typeface="+mj-lt"/>
                <a:ea typeface="Calibri"/>
                <a:cs typeface="Calibri"/>
                <a:sym typeface="Calibri"/>
              </a:rPr>
              <a:t>Schedule Group</a:t>
            </a:r>
            <a:endParaRPr lang="en-US" sz="1600">
              <a:solidFill>
                <a:srgbClr val="00ACB8"/>
              </a:solidFill>
              <a:latin typeface="+mj-lt"/>
            </a:endParaRPr>
          </a:p>
          <a:p>
            <a:pPr marL="223836" lvl="4" indent="0" algn="l" rtl="0">
              <a:lnSpc>
                <a:spcPct val="150000"/>
              </a:lnSpc>
              <a:spcBef>
                <a:spcPts val="500"/>
              </a:spcBef>
              <a:spcAft>
                <a:spcPts val="0"/>
              </a:spcAft>
              <a:buClr>
                <a:schemeClr val="dk1"/>
              </a:buClr>
              <a:buSzPts val="1200"/>
              <a:buNone/>
            </a:pPr>
            <a:r>
              <a:rPr lang="en-US" sz="1200">
                <a:solidFill>
                  <a:schemeClr val="dk1"/>
                </a:solidFill>
                <a:latin typeface="+mj-lt"/>
                <a:ea typeface="Calibri"/>
                <a:cs typeface="Calibri"/>
                <a:sym typeface="Calibri"/>
              </a:rPr>
              <a:t>On Call gives you access to view who is covering call. You may have one or many schedules to choose from and all changes are applied immediately</a:t>
            </a:r>
            <a:endParaRPr>
              <a:latin typeface="+mj-lt"/>
            </a:endParaRPr>
          </a:p>
          <a:p>
            <a:pPr marL="747713" lvl="3" indent="-171450" algn="l" rtl="0">
              <a:lnSpc>
                <a:spcPct val="150000"/>
              </a:lnSpc>
              <a:spcBef>
                <a:spcPts val="500"/>
              </a:spcBef>
              <a:spcAft>
                <a:spcPts val="0"/>
              </a:spcAft>
              <a:buClr>
                <a:schemeClr val="dk1"/>
              </a:buClr>
              <a:buSzPts val="1200"/>
              <a:buFont typeface="Arial"/>
              <a:buChar char="•"/>
            </a:pPr>
            <a:r>
              <a:rPr lang="en-US" sz="1200" b="1">
                <a:solidFill>
                  <a:schemeClr val="dk1"/>
                </a:solidFill>
                <a:latin typeface="+mj-lt"/>
                <a:ea typeface="Calibri"/>
                <a:cs typeface="Calibri"/>
                <a:sym typeface="Calibri"/>
              </a:rPr>
              <a:t>On-Call</a:t>
            </a:r>
            <a:r>
              <a:rPr lang="en-US" sz="1200">
                <a:solidFill>
                  <a:schemeClr val="dk1"/>
                </a:solidFill>
                <a:latin typeface="+mj-lt"/>
                <a:ea typeface="Calibri"/>
                <a:cs typeface="Calibri"/>
                <a:sym typeface="Calibri"/>
              </a:rPr>
              <a:t> – Indicates who is covering call</a:t>
            </a:r>
            <a:endParaRPr>
              <a:latin typeface="+mj-lt"/>
            </a:endParaRPr>
          </a:p>
          <a:p>
            <a:pPr marL="747713" lvl="3" indent="-171450" algn="l" rtl="0">
              <a:lnSpc>
                <a:spcPct val="150000"/>
              </a:lnSpc>
              <a:spcBef>
                <a:spcPts val="500"/>
              </a:spcBef>
              <a:spcAft>
                <a:spcPts val="0"/>
              </a:spcAft>
              <a:buClr>
                <a:schemeClr val="dk1"/>
              </a:buClr>
              <a:buSzPts val="1200"/>
              <a:buFont typeface="Arial"/>
              <a:buChar char="•"/>
            </a:pPr>
            <a:r>
              <a:rPr lang="en-US" sz="1200" b="1">
                <a:solidFill>
                  <a:schemeClr val="dk1"/>
                </a:solidFill>
                <a:latin typeface="+mj-lt"/>
                <a:ea typeface="Calibri"/>
                <a:cs typeface="Calibri"/>
                <a:sym typeface="Calibri"/>
              </a:rPr>
              <a:t>Members</a:t>
            </a:r>
            <a:r>
              <a:rPr lang="en-US" sz="1200">
                <a:solidFill>
                  <a:schemeClr val="dk1"/>
                </a:solidFill>
                <a:latin typeface="+mj-lt"/>
                <a:ea typeface="Calibri"/>
                <a:cs typeface="Calibri"/>
                <a:sym typeface="Calibri"/>
              </a:rPr>
              <a:t>– A list of all members that cover call.</a:t>
            </a:r>
            <a:endParaRPr>
              <a:latin typeface="+mj-lt"/>
            </a:endParaRPr>
          </a:p>
          <a:p>
            <a:pPr marL="747713" lvl="3" indent="-171450" algn="l" rtl="0">
              <a:lnSpc>
                <a:spcPct val="150000"/>
              </a:lnSpc>
              <a:spcBef>
                <a:spcPts val="500"/>
              </a:spcBef>
              <a:spcAft>
                <a:spcPts val="0"/>
              </a:spcAft>
              <a:buClr>
                <a:schemeClr val="dk1"/>
              </a:buClr>
              <a:buSzPts val="1200"/>
              <a:buFont typeface="Arial"/>
              <a:buChar char="•"/>
            </a:pPr>
            <a:r>
              <a:rPr lang="en-US" sz="1200" b="1">
                <a:solidFill>
                  <a:schemeClr val="dk1"/>
                </a:solidFill>
                <a:latin typeface="+mj-lt"/>
                <a:ea typeface="Calibri"/>
                <a:cs typeface="Calibri"/>
                <a:sym typeface="Calibri"/>
              </a:rPr>
              <a:t>View Schedule </a:t>
            </a:r>
            <a:r>
              <a:rPr lang="en-US" sz="1200">
                <a:solidFill>
                  <a:schemeClr val="dk1"/>
                </a:solidFill>
                <a:latin typeface="+mj-lt"/>
                <a:ea typeface="Calibri"/>
                <a:cs typeface="Calibri"/>
                <a:sym typeface="Calibri"/>
              </a:rPr>
              <a:t>– See a view of the current schedule.</a:t>
            </a:r>
            <a:endParaRPr>
              <a:latin typeface="+mj-lt"/>
            </a:endParaRPr>
          </a:p>
          <a:p>
            <a:pPr marL="747713" lvl="3" indent="-171450" algn="l" rtl="0">
              <a:lnSpc>
                <a:spcPct val="150000"/>
              </a:lnSpc>
              <a:spcBef>
                <a:spcPts val="500"/>
              </a:spcBef>
              <a:spcAft>
                <a:spcPts val="0"/>
              </a:spcAft>
              <a:buClr>
                <a:schemeClr val="dk1"/>
              </a:buClr>
              <a:buSzPts val="1200"/>
              <a:buFont typeface="Arial"/>
              <a:buChar char="•"/>
            </a:pPr>
            <a:r>
              <a:rPr lang="en-US" sz="1200" b="1">
                <a:solidFill>
                  <a:schemeClr val="dk1"/>
                </a:solidFill>
                <a:latin typeface="+mj-lt"/>
                <a:ea typeface="Calibri"/>
                <a:cs typeface="Calibri"/>
                <a:sym typeface="Calibri"/>
              </a:rPr>
              <a:t>Favorite</a:t>
            </a:r>
            <a:r>
              <a:rPr lang="en-US" sz="1200">
                <a:solidFill>
                  <a:schemeClr val="dk1"/>
                </a:solidFill>
                <a:latin typeface="+mj-lt"/>
                <a:ea typeface="Calibri"/>
                <a:cs typeface="Calibri"/>
                <a:sym typeface="Calibri"/>
              </a:rPr>
              <a:t> – Mark the schedule group as a favorite so that it appears in your </a:t>
            </a:r>
            <a:r>
              <a:rPr lang="en-US" sz="1200" b="1">
                <a:solidFill>
                  <a:schemeClr val="dk1"/>
                </a:solidFill>
                <a:latin typeface="+mj-lt"/>
                <a:ea typeface="Calibri"/>
                <a:cs typeface="Calibri"/>
                <a:sym typeface="Calibri"/>
              </a:rPr>
              <a:t>Favorites </a:t>
            </a:r>
            <a:r>
              <a:rPr lang="en-US" sz="1200">
                <a:solidFill>
                  <a:schemeClr val="dk1"/>
                </a:solidFill>
                <a:latin typeface="+mj-lt"/>
                <a:ea typeface="Calibri"/>
                <a:cs typeface="Calibri"/>
                <a:sym typeface="Calibri"/>
              </a:rPr>
              <a:t>of your Directory tab.</a:t>
            </a:r>
            <a:endParaRPr>
              <a:latin typeface="+mj-lt"/>
            </a:endParaRPr>
          </a:p>
          <a:p>
            <a:pPr marL="747713" lvl="3" indent="-95250" algn="l" rtl="0">
              <a:lnSpc>
                <a:spcPct val="150000"/>
              </a:lnSpc>
              <a:spcBef>
                <a:spcPts val="500"/>
              </a:spcBef>
              <a:spcAft>
                <a:spcPts val="0"/>
              </a:spcAft>
              <a:buClr>
                <a:schemeClr val="accent1"/>
              </a:buClr>
              <a:buSzPts val="1200"/>
              <a:buFont typeface="Arial"/>
              <a:buNone/>
            </a:pPr>
            <a:endParaRPr sz="1200">
              <a:latin typeface="+mj-lt"/>
              <a:ea typeface="Calibri"/>
              <a:cs typeface="Calibri"/>
              <a:sym typeface="Calibri"/>
            </a:endParaRPr>
          </a:p>
          <a:p>
            <a:pPr marL="747713" lvl="3" indent="-95250" algn="l" rtl="0">
              <a:lnSpc>
                <a:spcPct val="150000"/>
              </a:lnSpc>
              <a:spcBef>
                <a:spcPts val="500"/>
              </a:spcBef>
              <a:spcAft>
                <a:spcPts val="0"/>
              </a:spcAft>
              <a:buClr>
                <a:schemeClr val="accent1"/>
              </a:buClr>
              <a:buSzPts val="1200"/>
              <a:buFont typeface="Arial"/>
              <a:buNone/>
            </a:pPr>
            <a:endParaRPr sz="1200">
              <a:latin typeface="+mj-lt"/>
              <a:ea typeface="Calibri"/>
              <a:cs typeface="Calibri"/>
              <a:sym typeface="Calibri"/>
            </a:endParaRPr>
          </a:p>
          <a:p>
            <a:pPr marL="747713" lvl="3" indent="-95250" algn="l" rtl="0">
              <a:lnSpc>
                <a:spcPct val="150000"/>
              </a:lnSpc>
              <a:spcBef>
                <a:spcPts val="500"/>
              </a:spcBef>
              <a:spcAft>
                <a:spcPts val="0"/>
              </a:spcAft>
              <a:buClr>
                <a:schemeClr val="accent1"/>
              </a:buClr>
              <a:buSzPts val="1200"/>
              <a:buFont typeface="Arial"/>
              <a:buNone/>
            </a:pPr>
            <a:endParaRPr sz="1200">
              <a:latin typeface="+mj-lt"/>
              <a:ea typeface="Calibri"/>
              <a:cs typeface="Calibri"/>
              <a:sym typeface="Calibri"/>
            </a:endParaRPr>
          </a:p>
          <a:p>
            <a:pPr marL="0" lvl="3" indent="0" algn="l" rtl="0">
              <a:lnSpc>
                <a:spcPct val="150000"/>
              </a:lnSpc>
              <a:spcBef>
                <a:spcPts val="500"/>
              </a:spcBef>
              <a:spcAft>
                <a:spcPts val="0"/>
              </a:spcAft>
              <a:buClr>
                <a:srgbClr val="044076"/>
              </a:buClr>
              <a:buSzPts val="1600"/>
              <a:buNone/>
            </a:pPr>
            <a:r>
              <a:rPr lang="en-US" sz="1600">
                <a:solidFill>
                  <a:srgbClr val="00ACB8"/>
                </a:solidFill>
                <a:latin typeface="+mj-lt"/>
                <a:ea typeface="Calibri"/>
                <a:cs typeface="Calibri"/>
                <a:sym typeface="Calibri"/>
              </a:rPr>
              <a:t>Broadcast Group</a:t>
            </a:r>
            <a:endParaRPr lang="en-US" sz="1600">
              <a:solidFill>
                <a:srgbClr val="00ACB8"/>
              </a:solidFill>
              <a:latin typeface="+mj-lt"/>
            </a:endParaRPr>
          </a:p>
          <a:p>
            <a:pPr marL="223836" lvl="4" indent="0" algn="l" rtl="0">
              <a:lnSpc>
                <a:spcPct val="150000"/>
              </a:lnSpc>
              <a:spcBef>
                <a:spcPts val="500"/>
              </a:spcBef>
              <a:spcAft>
                <a:spcPts val="0"/>
              </a:spcAft>
              <a:buClr>
                <a:schemeClr val="dk1"/>
              </a:buClr>
              <a:buSzPts val="1200"/>
              <a:buNone/>
            </a:pPr>
            <a:r>
              <a:rPr lang="en-US" sz="1200" b="0" i="0">
                <a:solidFill>
                  <a:schemeClr val="dk1"/>
                </a:solidFill>
                <a:latin typeface="+mj-lt"/>
                <a:ea typeface="Calibri"/>
                <a:cs typeface="Calibri"/>
                <a:sym typeface="Calibri"/>
              </a:rPr>
              <a:t>Broadcast Group is a paging group with a list of members to whom the message(s) can be sent at once. It works like a distribution list in any Enterprise email account</a:t>
            </a:r>
            <a:endParaRPr>
              <a:latin typeface="+mj-lt"/>
            </a:endParaRPr>
          </a:p>
          <a:p>
            <a:pPr marL="747713" lvl="3" indent="-171450" algn="l" rtl="0">
              <a:lnSpc>
                <a:spcPct val="150000"/>
              </a:lnSpc>
              <a:spcBef>
                <a:spcPts val="500"/>
              </a:spcBef>
              <a:spcAft>
                <a:spcPts val="0"/>
              </a:spcAft>
              <a:buClr>
                <a:schemeClr val="dk1"/>
              </a:buClr>
              <a:buSzPts val="1200"/>
              <a:buFont typeface="Arial"/>
              <a:buChar char="•"/>
            </a:pPr>
            <a:r>
              <a:rPr lang="en-US" sz="1200" b="1">
                <a:solidFill>
                  <a:schemeClr val="dk1"/>
                </a:solidFill>
                <a:latin typeface="+mj-lt"/>
                <a:ea typeface="Calibri"/>
                <a:cs typeface="Calibri"/>
                <a:sym typeface="Calibri"/>
              </a:rPr>
              <a:t>Message – Message all members in the broadcast group</a:t>
            </a:r>
            <a:endParaRPr>
              <a:latin typeface="+mj-lt"/>
            </a:endParaRPr>
          </a:p>
          <a:p>
            <a:pPr marL="747713" lvl="3" indent="-171450" algn="l" rtl="0">
              <a:lnSpc>
                <a:spcPct val="150000"/>
              </a:lnSpc>
              <a:spcBef>
                <a:spcPts val="500"/>
              </a:spcBef>
              <a:spcAft>
                <a:spcPts val="0"/>
              </a:spcAft>
              <a:buClr>
                <a:schemeClr val="dk1"/>
              </a:buClr>
              <a:buSzPts val="1200"/>
              <a:buFont typeface="Arial"/>
              <a:buChar char="•"/>
            </a:pPr>
            <a:r>
              <a:rPr lang="en-US" sz="1200" b="1">
                <a:solidFill>
                  <a:schemeClr val="dk1"/>
                </a:solidFill>
                <a:latin typeface="+mj-lt"/>
                <a:ea typeface="Calibri"/>
                <a:cs typeface="Calibri"/>
                <a:sym typeface="Calibri"/>
              </a:rPr>
              <a:t>Call</a:t>
            </a:r>
            <a:r>
              <a:rPr lang="en-US" sz="1200">
                <a:solidFill>
                  <a:schemeClr val="dk1"/>
                </a:solidFill>
                <a:latin typeface="+mj-lt"/>
                <a:ea typeface="Calibri"/>
                <a:cs typeface="Calibri"/>
                <a:sym typeface="Calibri"/>
              </a:rPr>
              <a:t>– Call all members in the broadcast group.</a:t>
            </a:r>
            <a:endParaRPr>
              <a:latin typeface="+mj-lt"/>
            </a:endParaRPr>
          </a:p>
          <a:p>
            <a:pPr marL="747713" lvl="3" indent="-171450" algn="l" rtl="0">
              <a:lnSpc>
                <a:spcPct val="150000"/>
              </a:lnSpc>
              <a:spcBef>
                <a:spcPts val="500"/>
              </a:spcBef>
              <a:spcAft>
                <a:spcPts val="0"/>
              </a:spcAft>
              <a:buClr>
                <a:schemeClr val="dk1"/>
              </a:buClr>
              <a:buSzPts val="1200"/>
              <a:buFont typeface="Arial"/>
              <a:buChar char="•"/>
            </a:pPr>
            <a:r>
              <a:rPr lang="en-US" sz="1200" b="1">
                <a:solidFill>
                  <a:schemeClr val="dk1"/>
                </a:solidFill>
                <a:latin typeface="+mj-lt"/>
                <a:ea typeface="Calibri"/>
                <a:cs typeface="Calibri"/>
                <a:sym typeface="Calibri"/>
              </a:rPr>
              <a:t>Join </a:t>
            </a:r>
            <a:r>
              <a:rPr lang="en-US" sz="1200">
                <a:solidFill>
                  <a:schemeClr val="dk1"/>
                </a:solidFill>
                <a:latin typeface="+mj-lt"/>
                <a:ea typeface="Calibri"/>
                <a:cs typeface="Calibri"/>
                <a:sym typeface="Calibri"/>
              </a:rPr>
              <a:t>– Allows you to join the broadcast group</a:t>
            </a:r>
            <a:endParaRPr>
              <a:latin typeface="+mj-lt"/>
            </a:endParaRPr>
          </a:p>
          <a:p>
            <a:pPr marL="747713" lvl="3" indent="-171450" algn="l" rtl="0">
              <a:lnSpc>
                <a:spcPct val="150000"/>
              </a:lnSpc>
              <a:spcBef>
                <a:spcPts val="500"/>
              </a:spcBef>
              <a:spcAft>
                <a:spcPts val="0"/>
              </a:spcAft>
              <a:buClr>
                <a:schemeClr val="dk1"/>
              </a:buClr>
              <a:buSzPts val="1200"/>
              <a:buFont typeface="Arial"/>
              <a:buChar char="•"/>
            </a:pPr>
            <a:r>
              <a:rPr lang="en-US" sz="1200" b="1">
                <a:solidFill>
                  <a:schemeClr val="dk1"/>
                </a:solidFill>
                <a:latin typeface="+mj-lt"/>
                <a:ea typeface="Calibri"/>
                <a:cs typeface="Calibri"/>
                <a:sym typeface="Calibri"/>
              </a:rPr>
              <a:t>Members – </a:t>
            </a:r>
            <a:r>
              <a:rPr lang="en-US" sz="1200">
                <a:solidFill>
                  <a:schemeClr val="dk1"/>
                </a:solidFill>
                <a:latin typeface="+mj-lt"/>
                <a:ea typeface="Calibri"/>
                <a:cs typeface="Calibri"/>
                <a:sym typeface="Calibri"/>
              </a:rPr>
              <a:t>A full list of all contacts currently in the broadcast group.</a:t>
            </a:r>
            <a:endParaRPr sz="1200" b="1">
              <a:solidFill>
                <a:schemeClr val="dk1"/>
              </a:solidFill>
              <a:latin typeface="+mj-lt"/>
              <a:ea typeface="Calibri"/>
              <a:cs typeface="Calibri"/>
              <a:sym typeface="Calibri"/>
            </a:endParaRPr>
          </a:p>
          <a:p>
            <a:pPr marL="747713" lvl="3" indent="-171450" algn="l" rtl="0">
              <a:lnSpc>
                <a:spcPct val="150000"/>
              </a:lnSpc>
              <a:spcBef>
                <a:spcPts val="500"/>
              </a:spcBef>
              <a:spcAft>
                <a:spcPts val="0"/>
              </a:spcAft>
              <a:buClr>
                <a:schemeClr val="dk1"/>
              </a:buClr>
              <a:buSzPts val="1200"/>
              <a:buFont typeface="Arial"/>
              <a:buChar char="•"/>
            </a:pPr>
            <a:r>
              <a:rPr lang="en-US" sz="1200" b="1">
                <a:solidFill>
                  <a:schemeClr val="dk1"/>
                </a:solidFill>
                <a:latin typeface="+mj-lt"/>
                <a:ea typeface="Calibri"/>
                <a:cs typeface="Calibri"/>
                <a:sym typeface="Calibri"/>
              </a:rPr>
              <a:t>Favorite</a:t>
            </a:r>
            <a:r>
              <a:rPr lang="en-US" sz="1200">
                <a:solidFill>
                  <a:schemeClr val="dk1"/>
                </a:solidFill>
                <a:latin typeface="+mj-lt"/>
                <a:ea typeface="Calibri"/>
                <a:cs typeface="Calibri"/>
                <a:sym typeface="Calibri"/>
              </a:rPr>
              <a:t> – Mark the broadcast group as a favorite so that it appears in your </a:t>
            </a:r>
            <a:r>
              <a:rPr lang="en-US" sz="1200" b="1">
                <a:solidFill>
                  <a:schemeClr val="dk1"/>
                </a:solidFill>
                <a:latin typeface="+mj-lt"/>
                <a:ea typeface="Calibri"/>
                <a:cs typeface="Calibri"/>
                <a:sym typeface="Calibri"/>
              </a:rPr>
              <a:t>Favorites </a:t>
            </a:r>
            <a:r>
              <a:rPr lang="en-US" sz="1200">
                <a:solidFill>
                  <a:schemeClr val="dk1"/>
                </a:solidFill>
                <a:latin typeface="+mj-lt"/>
                <a:ea typeface="Calibri"/>
                <a:cs typeface="Calibri"/>
                <a:sym typeface="Calibri"/>
              </a:rPr>
              <a:t>of your Directory tab.</a:t>
            </a:r>
            <a:endParaRPr>
              <a:latin typeface="+mj-lt"/>
            </a:endParaRPr>
          </a:p>
          <a:p>
            <a:pPr marL="747713" lvl="3" indent="-171450" algn="l" rtl="0">
              <a:lnSpc>
                <a:spcPct val="150000"/>
              </a:lnSpc>
              <a:spcBef>
                <a:spcPts val="500"/>
              </a:spcBef>
              <a:spcAft>
                <a:spcPts val="0"/>
              </a:spcAft>
              <a:buClr>
                <a:schemeClr val="dk1"/>
              </a:buClr>
              <a:buSzPts val="1200"/>
              <a:buFont typeface="Arial"/>
              <a:buChar char="•"/>
            </a:pPr>
            <a:r>
              <a:rPr lang="en-US" sz="1200" b="1">
                <a:solidFill>
                  <a:schemeClr val="dk1"/>
                </a:solidFill>
                <a:latin typeface="+mj-lt"/>
                <a:ea typeface="Calibri"/>
                <a:cs typeface="Calibri"/>
                <a:sym typeface="Calibri"/>
              </a:rPr>
              <a:t>Swipe left</a:t>
            </a:r>
            <a:r>
              <a:rPr lang="en-US" sz="1200">
                <a:solidFill>
                  <a:schemeClr val="dk1"/>
                </a:solidFill>
                <a:latin typeface="+mj-lt"/>
                <a:ea typeface="Calibri"/>
                <a:cs typeface="Calibri"/>
                <a:sym typeface="Calibri"/>
              </a:rPr>
              <a:t> on a member’s name to call</a:t>
            </a:r>
            <a:endParaRPr>
              <a:latin typeface="+mj-lt"/>
            </a:endParaRPr>
          </a:p>
          <a:p>
            <a:pPr marL="747713" lvl="3" indent="-171450" algn="l" rtl="0">
              <a:lnSpc>
                <a:spcPct val="150000"/>
              </a:lnSpc>
              <a:spcBef>
                <a:spcPts val="500"/>
              </a:spcBef>
              <a:spcAft>
                <a:spcPts val="0"/>
              </a:spcAft>
              <a:buClr>
                <a:schemeClr val="dk1"/>
              </a:buClr>
              <a:buSzPts val="1200"/>
              <a:buFont typeface="Arial"/>
              <a:buChar char="•"/>
            </a:pPr>
            <a:r>
              <a:rPr lang="en-US" sz="1200" b="1">
                <a:solidFill>
                  <a:schemeClr val="dk1"/>
                </a:solidFill>
                <a:latin typeface="+mj-lt"/>
                <a:ea typeface="Calibri"/>
                <a:cs typeface="Calibri"/>
                <a:sym typeface="Calibri"/>
              </a:rPr>
              <a:t>Swipe right </a:t>
            </a:r>
            <a:r>
              <a:rPr lang="en-US" sz="1200">
                <a:solidFill>
                  <a:schemeClr val="dk1"/>
                </a:solidFill>
                <a:latin typeface="+mj-lt"/>
                <a:ea typeface="Calibri"/>
                <a:cs typeface="Calibri"/>
                <a:sym typeface="Calibri"/>
              </a:rPr>
              <a:t>to message that contact only.</a:t>
            </a:r>
            <a:endParaRPr sz="1200" b="1">
              <a:solidFill>
                <a:schemeClr val="dk1"/>
              </a:solidFill>
              <a:latin typeface="+mj-lt"/>
              <a:ea typeface="Calibri"/>
              <a:cs typeface="Calibri"/>
              <a:sym typeface="Calibri"/>
            </a:endParaRPr>
          </a:p>
          <a:p>
            <a:pPr marL="747713" lvl="3" indent="-95250" algn="l" rtl="0">
              <a:lnSpc>
                <a:spcPct val="150000"/>
              </a:lnSpc>
              <a:spcBef>
                <a:spcPts val="500"/>
              </a:spcBef>
              <a:spcAft>
                <a:spcPts val="0"/>
              </a:spcAft>
              <a:buClr>
                <a:schemeClr val="accent1"/>
              </a:buClr>
              <a:buSzPts val="1200"/>
              <a:buFont typeface="Arial"/>
              <a:buNone/>
            </a:pPr>
            <a:endParaRPr sz="1200">
              <a:latin typeface="+mj-lt"/>
              <a:ea typeface="Calibri"/>
              <a:cs typeface="Calibri"/>
              <a:sym typeface="Calibri"/>
            </a:endParaRPr>
          </a:p>
          <a:p>
            <a:pPr marL="576263" lvl="3" indent="0" algn="l" rtl="0">
              <a:lnSpc>
                <a:spcPct val="150000"/>
              </a:lnSpc>
              <a:spcBef>
                <a:spcPts val="500"/>
              </a:spcBef>
              <a:spcAft>
                <a:spcPts val="0"/>
              </a:spcAft>
              <a:buClr>
                <a:schemeClr val="accent1"/>
              </a:buClr>
              <a:buSzPts val="1200"/>
              <a:buNone/>
            </a:pPr>
            <a:endParaRPr sz="1200" b="1">
              <a:solidFill>
                <a:srgbClr val="044076"/>
              </a:solidFill>
              <a:latin typeface="Calibri"/>
              <a:ea typeface="Calibri"/>
              <a:cs typeface="Calibri"/>
              <a:sym typeface="Calibri"/>
            </a:endParaRPr>
          </a:p>
          <a:p>
            <a:pPr marL="223836" lvl="4" indent="0" algn="l" rtl="0">
              <a:lnSpc>
                <a:spcPct val="150000"/>
              </a:lnSpc>
              <a:spcBef>
                <a:spcPts val="500"/>
              </a:spcBef>
              <a:spcAft>
                <a:spcPts val="0"/>
              </a:spcAft>
              <a:buClr>
                <a:schemeClr val="accent1"/>
              </a:buClr>
              <a:buSzPts val="1200"/>
              <a:buNone/>
            </a:pPr>
            <a:endParaRPr sz="1200">
              <a:latin typeface="Calibri"/>
              <a:ea typeface="Calibri"/>
              <a:cs typeface="Calibri"/>
              <a:sym typeface="Calibri"/>
            </a:endParaRPr>
          </a:p>
          <a:p>
            <a:pPr marL="576263" lvl="3" indent="0" algn="l" rtl="0">
              <a:lnSpc>
                <a:spcPct val="150000"/>
              </a:lnSpc>
              <a:spcBef>
                <a:spcPts val="500"/>
              </a:spcBef>
              <a:spcAft>
                <a:spcPts val="0"/>
              </a:spcAft>
              <a:buClr>
                <a:schemeClr val="accent1"/>
              </a:buClr>
              <a:buSzPts val="1200"/>
              <a:buNone/>
            </a:pPr>
            <a:endParaRPr sz="1200" b="1">
              <a:solidFill>
                <a:srgbClr val="044076"/>
              </a:solidFill>
              <a:latin typeface="Calibri"/>
              <a:ea typeface="Calibri"/>
              <a:cs typeface="Calibri"/>
              <a:sym typeface="Calibri"/>
            </a:endParaRPr>
          </a:p>
          <a:p>
            <a:pPr marL="576263" lvl="3" indent="0" algn="l" rtl="0">
              <a:lnSpc>
                <a:spcPct val="150000"/>
              </a:lnSpc>
              <a:spcBef>
                <a:spcPts val="500"/>
              </a:spcBef>
              <a:spcAft>
                <a:spcPts val="0"/>
              </a:spcAft>
              <a:buClr>
                <a:schemeClr val="accent1"/>
              </a:buClr>
              <a:buSzPts val="1200"/>
              <a:buNone/>
            </a:pPr>
            <a:endParaRPr sz="1200" b="1">
              <a:solidFill>
                <a:srgbClr val="044076"/>
              </a:solidFill>
              <a:latin typeface="Calibri"/>
              <a:ea typeface="Calibri"/>
              <a:cs typeface="Calibri"/>
              <a:sym typeface="Calibri"/>
            </a:endParaRPr>
          </a:p>
          <a:p>
            <a:pPr marL="576263" lvl="3" indent="0" algn="l" rtl="0">
              <a:lnSpc>
                <a:spcPct val="150000"/>
              </a:lnSpc>
              <a:spcBef>
                <a:spcPts val="500"/>
              </a:spcBef>
              <a:spcAft>
                <a:spcPts val="0"/>
              </a:spcAft>
              <a:buClr>
                <a:schemeClr val="accent1"/>
              </a:buClr>
              <a:buSzPts val="1200"/>
              <a:buNone/>
            </a:pPr>
            <a:endParaRPr sz="1200" b="1">
              <a:solidFill>
                <a:srgbClr val="044076"/>
              </a:solidFill>
              <a:latin typeface="Calibri"/>
              <a:ea typeface="Calibri"/>
              <a:cs typeface="Calibri"/>
              <a:sym typeface="Calibri"/>
            </a:endParaRPr>
          </a:p>
          <a:p>
            <a:pPr marL="0" lvl="3" indent="0" algn="l" rtl="0">
              <a:lnSpc>
                <a:spcPct val="150000"/>
              </a:lnSpc>
              <a:spcBef>
                <a:spcPts val="500"/>
              </a:spcBef>
              <a:spcAft>
                <a:spcPts val="0"/>
              </a:spcAft>
              <a:buClr>
                <a:schemeClr val="accent1"/>
              </a:buClr>
              <a:buSzPts val="1600"/>
              <a:buNone/>
            </a:pPr>
            <a:endParaRPr sz="1600">
              <a:latin typeface="Calibri"/>
              <a:ea typeface="Calibri"/>
              <a:cs typeface="Calibri"/>
              <a:sym typeface="Calibri"/>
            </a:endParaRPr>
          </a:p>
          <a:p>
            <a:pPr marL="228600" lvl="0" indent="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p:txBody>
      </p:sp>
      <p:sp>
        <p:nvSpPr>
          <p:cNvPr id="465" name="Google Shape;465;p19"/>
          <p:cNvSpPr/>
          <p:nvPr/>
        </p:nvSpPr>
        <p:spPr>
          <a:xfrm>
            <a:off x="3733800" y="48768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467" name="Google Shape;467;p19"/>
          <p:cNvCxnSpPr/>
          <p:nvPr/>
        </p:nvCxnSpPr>
        <p:spPr>
          <a:xfrm>
            <a:off x="5035516" y="2072420"/>
            <a:ext cx="19050" cy="7019686"/>
          </a:xfrm>
          <a:prstGeom prst="straightConnector1">
            <a:avLst/>
          </a:prstGeom>
          <a:noFill/>
          <a:ln w="9525" cap="flat" cmpd="sng">
            <a:solidFill>
              <a:srgbClr val="D2D0CD"/>
            </a:solidFill>
            <a:prstDash val="solid"/>
            <a:miter lim="800000"/>
            <a:headEnd type="none" w="sm" len="sm"/>
            <a:tailEnd type="none" w="sm" len="sm"/>
          </a:ln>
        </p:spPr>
      </p:cxnSp>
      <p:sp>
        <p:nvSpPr>
          <p:cNvPr id="469" name="Google Shape;469;p19"/>
          <p:cNvSpPr txBox="1"/>
          <p:nvPr/>
        </p:nvSpPr>
        <p:spPr>
          <a:xfrm>
            <a:off x="4259609" y="6838162"/>
            <a:ext cx="2306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3</a:t>
            </a:r>
            <a:endParaRPr/>
          </a:p>
        </p:txBody>
      </p:sp>
      <p:sp>
        <p:nvSpPr>
          <p:cNvPr id="470" name="Google Shape;470;p19"/>
          <p:cNvSpPr/>
          <p:nvPr/>
        </p:nvSpPr>
        <p:spPr>
          <a:xfrm>
            <a:off x="7162800" y="764189"/>
            <a:ext cx="250554" cy="272131"/>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4" name="Google Shape;474;p19"/>
          <p:cNvSpPr/>
          <p:nvPr/>
        </p:nvSpPr>
        <p:spPr>
          <a:xfrm>
            <a:off x="6804660" y="5276769"/>
            <a:ext cx="358140" cy="305494"/>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5" name="Google Shape;475;p19"/>
          <p:cNvSpPr/>
          <p:nvPr/>
        </p:nvSpPr>
        <p:spPr>
          <a:xfrm>
            <a:off x="5367997" y="3268980"/>
            <a:ext cx="956603" cy="281940"/>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8" name="Google Shape;478;p19"/>
          <p:cNvSpPr/>
          <p:nvPr/>
        </p:nvSpPr>
        <p:spPr>
          <a:xfrm>
            <a:off x="5419193" y="7320280"/>
            <a:ext cx="905407" cy="299720"/>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 name="Google Shape;478;p19">
            <a:extLst>
              <a:ext uri="{FF2B5EF4-FFF2-40B4-BE49-F238E27FC236}">
                <a16:creationId xmlns:a16="http://schemas.microsoft.com/office/drawing/2014/main" id="{0CD6981A-59C2-4304-A9C1-970599D961CD}"/>
              </a:ext>
            </a:extLst>
          </p:cNvPr>
          <p:cNvSpPr/>
          <p:nvPr/>
        </p:nvSpPr>
        <p:spPr>
          <a:xfrm>
            <a:off x="6382670" y="7327900"/>
            <a:ext cx="905407" cy="299720"/>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pic>
        <p:nvPicPr>
          <p:cNvPr id="16386" name="Picture 2" descr="A screenshot of a phone&#10;&#10;Description automatically generated">
            <a:extLst>
              <a:ext uri="{FF2B5EF4-FFF2-40B4-BE49-F238E27FC236}">
                <a16:creationId xmlns:a16="http://schemas.microsoft.com/office/drawing/2014/main" id="{2A0E09E2-43D5-4713-9391-E2CD568F88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4172" y="488569"/>
            <a:ext cx="2157270" cy="4540631"/>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387" name="Picture 3" descr="A screenshot of a phone&#10;&#10;Description automatically generated">
            <a:extLst>
              <a:ext uri="{FF2B5EF4-FFF2-40B4-BE49-F238E27FC236}">
                <a16:creationId xmlns:a16="http://schemas.microsoft.com/office/drawing/2014/main" id="{9B4DE72F-ADC9-4ACC-B699-5163573023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4174" y="5056539"/>
            <a:ext cx="2157270" cy="4531211"/>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84" name="Google Shape;484;p20"/>
          <p:cNvSpPr txBox="1">
            <a:spLocks noGrp="1"/>
          </p:cNvSpPr>
          <p:nvPr>
            <p:ph type="body" idx="1"/>
          </p:nvPr>
        </p:nvSpPr>
        <p:spPr>
          <a:xfrm>
            <a:off x="457201" y="601000"/>
            <a:ext cx="4690229" cy="8801400"/>
          </a:xfrm>
          <a:prstGeom prst="rect">
            <a:avLst/>
          </a:prstGeom>
          <a:noFill/>
          <a:ln>
            <a:noFill/>
          </a:ln>
        </p:spPr>
        <p:txBody>
          <a:bodyPr spcFirstLastPara="1" wrap="square" lIns="91425" tIns="45700" rIns="91425" bIns="45700" anchor="t" anchorCtr="0">
            <a:noAutofit/>
          </a:bodyPr>
          <a:lstStyle/>
          <a:p>
            <a:pPr marL="0" lvl="3" indent="0" algn="l" rtl="0">
              <a:lnSpc>
                <a:spcPct val="150000"/>
              </a:lnSpc>
              <a:spcBef>
                <a:spcPts val="0"/>
              </a:spcBef>
              <a:spcAft>
                <a:spcPts val="0"/>
              </a:spcAft>
              <a:buClr>
                <a:srgbClr val="044076"/>
              </a:buClr>
              <a:buSzPts val="1600"/>
              <a:buNone/>
            </a:pPr>
            <a:r>
              <a:rPr lang="en-US" sz="1600">
                <a:solidFill>
                  <a:srgbClr val="00ACB8"/>
                </a:solidFill>
                <a:latin typeface="+mj-lt"/>
                <a:ea typeface="Calibri"/>
                <a:cs typeface="Calibri"/>
                <a:sym typeface="Calibri"/>
              </a:rPr>
              <a:t>Take a Shift*</a:t>
            </a:r>
            <a:endParaRPr lang="en-US" sz="1600">
              <a:solidFill>
                <a:srgbClr val="00ACB8"/>
              </a:solidFill>
              <a:latin typeface="+mj-lt"/>
            </a:endParaRPr>
          </a:p>
          <a:p>
            <a:pPr marL="223836" lvl="4" indent="0" algn="l" rtl="0">
              <a:lnSpc>
                <a:spcPct val="150000"/>
              </a:lnSpc>
              <a:spcBef>
                <a:spcPts val="500"/>
              </a:spcBef>
              <a:spcAft>
                <a:spcPts val="0"/>
              </a:spcAft>
              <a:buClr>
                <a:schemeClr val="dk1"/>
              </a:buClr>
              <a:buSzPts val="1200"/>
              <a:buNone/>
            </a:pPr>
            <a:r>
              <a:rPr lang="en-US" sz="1200">
                <a:solidFill>
                  <a:schemeClr val="dk1"/>
                </a:solidFill>
                <a:latin typeface="+mj-lt"/>
                <a:ea typeface="Calibri"/>
                <a:cs typeface="Calibri"/>
                <a:sym typeface="Calibri"/>
              </a:rPr>
              <a:t>*This feature will only appear if the option is turned on for the schedule group.</a:t>
            </a:r>
            <a:endParaRPr>
              <a:latin typeface="+mj-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dk1"/>
                </a:solidFill>
                <a:latin typeface="+mj-lt"/>
                <a:ea typeface="Calibri"/>
                <a:cs typeface="Calibri"/>
                <a:sym typeface="Calibri"/>
              </a:rPr>
              <a:t>Select a </a:t>
            </a:r>
            <a:r>
              <a:rPr lang="en-US" sz="1200" b="1">
                <a:solidFill>
                  <a:schemeClr val="dk1"/>
                </a:solidFill>
                <a:latin typeface="+mj-lt"/>
                <a:ea typeface="Calibri"/>
                <a:cs typeface="Calibri"/>
                <a:sym typeface="Calibri"/>
              </a:rPr>
              <a:t>Schedule Group</a:t>
            </a:r>
            <a:r>
              <a:rPr lang="en-US" sz="1200">
                <a:solidFill>
                  <a:schemeClr val="dk1"/>
                </a:solidFill>
                <a:latin typeface="+mj-lt"/>
                <a:ea typeface="Calibri"/>
                <a:cs typeface="Calibri"/>
                <a:sym typeface="Calibri"/>
              </a:rPr>
              <a:t> you wish to view.</a:t>
            </a: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dk1"/>
                </a:solidFill>
                <a:latin typeface="+mj-lt"/>
                <a:ea typeface="Calibri"/>
                <a:cs typeface="Calibri"/>
                <a:sym typeface="Calibri"/>
              </a:rPr>
              <a:t>Select </a:t>
            </a:r>
            <a:r>
              <a:rPr lang="en-US" sz="1200" b="1">
                <a:solidFill>
                  <a:schemeClr val="dk1"/>
                </a:solidFill>
                <a:latin typeface="+mj-lt"/>
                <a:ea typeface="Calibri"/>
                <a:cs typeface="Calibri"/>
                <a:sym typeface="Calibri"/>
              </a:rPr>
              <a:t>View Schedule.</a:t>
            </a: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dk1"/>
                </a:solidFill>
                <a:latin typeface="+mj-lt"/>
                <a:ea typeface="Calibri"/>
                <a:cs typeface="Calibri"/>
                <a:sym typeface="Calibri"/>
              </a:rPr>
              <a:t>͏͏</a:t>
            </a:r>
            <a:r>
              <a:rPr lang="en-US" sz="1200" b="1">
                <a:solidFill>
                  <a:schemeClr val="dk1"/>
                </a:solidFill>
                <a:latin typeface="+mj-lt"/>
                <a:ea typeface="Calibri"/>
                <a:cs typeface="Calibri"/>
                <a:sym typeface="Calibri"/>
              </a:rPr>
              <a:t>Select</a:t>
            </a:r>
            <a:r>
              <a:rPr lang="en-US" sz="1200">
                <a:solidFill>
                  <a:schemeClr val="dk1"/>
                </a:solidFill>
                <a:latin typeface="+mj-lt"/>
                <a:ea typeface="Calibri"/>
                <a:cs typeface="Calibri"/>
                <a:sym typeface="Calibri"/>
              </a:rPr>
              <a:t> the date.</a:t>
            </a:r>
            <a:endParaRPr lang="en-US">
              <a:latin typeface="+mj-lt"/>
              <a:ea typeface="Calibri"/>
            </a:endParaRPr>
          </a:p>
          <a:p>
            <a:pPr marL="452437" lvl="4" indent="-228600" algn="l" rtl="0">
              <a:lnSpc>
                <a:spcPct val="150000"/>
              </a:lnSpc>
              <a:spcBef>
                <a:spcPts val="500"/>
              </a:spcBef>
              <a:spcAft>
                <a:spcPts val="0"/>
              </a:spcAft>
              <a:buClr>
                <a:schemeClr val="dk1"/>
              </a:buClr>
              <a:buSzPts val="1200"/>
              <a:buFont typeface="Calibri"/>
              <a:buAutoNum type="arabicPeriod"/>
            </a:pPr>
            <a:r>
              <a:rPr lang="en-GB" sz="1200" b="1">
                <a:solidFill>
                  <a:schemeClr val="tx1"/>
                </a:solidFill>
                <a:latin typeface="Arial" panose="020B0604020202020204" pitchFamily="34" charset="0"/>
                <a:ea typeface="Calibri"/>
                <a:cs typeface="Arial" panose="020B0604020202020204" pitchFamily="34" charset="0"/>
                <a:sym typeface="Calibri"/>
              </a:rPr>
              <a:t>Click</a:t>
            </a:r>
            <a:r>
              <a:rPr lang="en-GB" sz="1200">
                <a:solidFill>
                  <a:schemeClr val="tx1"/>
                </a:solidFill>
                <a:latin typeface="Arial" panose="020B0604020202020204" pitchFamily="34" charset="0"/>
                <a:ea typeface="Calibri"/>
                <a:cs typeface="Arial" panose="020B0604020202020204" pitchFamily="34" charset="0"/>
                <a:sym typeface="Calibri"/>
              </a:rPr>
              <a:t> on the slot you wish to take.​</a:t>
            </a:r>
          </a:p>
          <a:p>
            <a:pPr marL="452437" lvl="4" indent="-228600" algn="l" rtl="0">
              <a:lnSpc>
                <a:spcPct val="150000"/>
              </a:lnSpc>
              <a:spcBef>
                <a:spcPts val="500"/>
              </a:spcBef>
              <a:spcAft>
                <a:spcPts val="0"/>
              </a:spcAft>
              <a:buClr>
                <a:schemeClr val="dk1"/>
              </a:buClr>
              <a:buSzPts val="1200"/>
              <a:buFont typeface="Calibri"/>
              <a:buAutoNum type="arabicPeriod"/>
            </a:pPr>
            <a:r>
              <a:rPr lang="en-GB" sz="1200">
                <a:solidFill>
                  <a:schemeClr val="tx1"/>
                </a:solidFill>
                <a:latin typeface="Arial" panose="020B0604020202020204" pitchFamily="34" charset="0"/>
                <a:ea typeface="Calibri"/>
                <a:cs typeface="Arial" panose="020B0604020202020204" pitchFamily="34" charset="0"/>
                <a:sym typeface="Calibri"/>
              </a:rPr>
              <a:t>Select </a:t>
            </a:r>
            <a:r>
              <a:rPr lang="en-GB" sz="1200" b="1">
                <a:solidFill>
                  <a:schemeClr val="tx1"/>
                </a:solidFill>
                <a:latin typeface="Arial" panose="020B0604020202020204" pitchFamily="34" charset="0"/>
                <a:ea typeface="Calibri"/>
                <a:cs typeface="Arial" panose="020B0604020202020204" pitchFamily="34" charset="0"/>
                <a:sym typeface="Calibri"/>
              </a:rPr>
              <a:t>take shift</a:t>
            </a:r>
            <a:r>
              <a:rPr lang="en-GB" sz="1200">
                <a:solidFill>
                  <a:schemeClr val="tx1"/>
                </a:solidFill>
                <a:latin typeface="Arial" panose="020B0604020202020204" pitchFamily="34" charset="0"/>
                <a:ea typeface="Calibri"/>
                <a:cs typeface="Arial" panose="020B0604020202020204" pitchFamily="34" charset="0"/>
                <a:sym typeface="Calibri"/>
              </a:rPr>
              <a:t>.​</a:t>
            </a:r>
          </a:p>
          <a:p>
            <a:pPr marL="452437" lvl="4" indent="-228600" algn="l" rtl="0">
              <a:lnSpc>
                <a:spcPct val="150000"/>
              </a:lnSpc>
              <a:spcBef>
                <a:spcPts val="500"/>
              </a:spcBef>
              <a:spcAft>
                <a:spcPts val="0"/>
              </a:spcAft>
              <a:buClr>
                <a:schemeClr val="dk1"/>
              </a:buClr>
              <a:buSzPts val="1200"/>
              <a:buFont typeface="Calibri"/>
              <a:buAutoNum type="arabicPeriod"/>
            </a:pPr>
            <a:r>
              <a:rPr lang="en-GB" sz="1200">
                <a:solidFill>
                  <a:schemeClr val="tx1"/>
                </a:solidFill>
                <a:latin typeface="Arial" panose="020B0604020202020204" pitchFamily="34" charset="0"/>
                <a:ea typeface="Calibri"/>
                <a:cs typeface="Arial" panose="020B0604020202020204" pitchFamily="34" charset="0"/>
                <a:sym typeface="Calibri"/>
              </a:rPr>
              <a:t>Click </a:t>
            </a:r>
            <a:r>
              <a:rPr lang="en-GB" sz="1200" b="1">
                <a:solidFill>
                  <a:schemeClr val="tx1"/>
                </a:solidFill>
                <a:latin typeface="Arial" panose="020B0604020202020204" pitchFamily="34" charset="0"/>
                <a:ea typeface="Calibri"/>
                <a:cs typeface="Arial" panose="020B0604020202020204" pitchFamily="34" charset="0"/>
                <a:sym typeface="Calibri"/>
              </a:rPr>
              <a:t>Take</a:t>
            </a:r>
            <a:r>
              <a:rPr lang="en-GB" sz="1200">
                <a:solidFill>
                  <a:schemeClr val="tx1"/>
                </a:solidFill>
                <a:latin typeface="Arial" panose="020B0604020202020204" pitchFamily="34" charset="0"/>
                <a:ea typeface="Calibri"/>
                <a:cs typeface="Arial" panose="020B0604020202020204" pitchFamily="34" charset="0"/>
                <a:sym typeface="Calibri"/>
              </a:rPr>
              <a:t> to confirm that you want to take the shift.</a:t>
            </a:r>
          </a:p>
          <a:p>
            <a:pPr marL="452437" lvl="4" indent="-152400" algn="l" rtl="0">
              <a:lnSpc>
                <a:spcPct val="150000"/>
              </a:lnSpc>
              <a:spcBef>
                <a:spcPts val="500"/>
              </a:spcBef>
              <a:spcAft>
                <a:spcPts val="0"/>
              </a:spcAft>
              <a:buClr>
                <a:schemeClr val="accent1"/>
              </a:buClr>
              <a:buSzPts val="1200"/>
              <a:buFont typeface="Calibri"/>
              <a:buNone/>
            </a:pPr>
            <a:endParaRPr sz="1200">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0" lvl="0" indent="0" algn="l" rtl="0">
              <a:lnSpc>
                <a:spcPct val="90000"/>
              </a:lnSpc>
              <a:spcBef>
                <a:spcPts val="1000"/>
              </a:spcBef>
              <a:spcAft>
                <a:spcPts val="0"/>
              </a:spcAft>
              <a:buClr>
                <a:srgbClr val="014793"/>
              </a:buClr>
              <a:buSzPts val="1400"/>
              <a:buFont typeface="Calibri"/>
              <a:buNone/>
            </a:pPr>
            <a:endParaRPr/>
          </a:p>
        </p:txBody>
      </p:sp>
      <p:sp>
        <p:nvSpPr>
          <p:cNvPr id="491" name="Google Shape;491;p20"/>
          <p:cNvSpPr/>
          <p:nvPr/>
        </p:nvSpPr>
        <p:spPr>
          <a:xfrm>
            <a:off x="7089140" y="6529951"/>
            <a:ext cx="449580" cy="259081"/>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8" name="Google Shape;498;p20"/>
          <p:cNvSpPr/>
          <p:nvPr/>
        </p:nvSpPr>
        <p:spPr>
          <a:xfrm>
            <a:off x="5566970" y="1437200"/>
            <a:ext cx="1133392" cy="315591"/>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6" name="Straight Connector 5">
            <a:extLst>
              <a:ext uri="{FF2B5EF4-FFF2-40B4-BE49-F238E27FC236}">
                <a16:creationId xmlns:a16="http://schemas.microsoft.com/office/drawing/2014/main" id="{4B9C4DE6-40A7-424C-8C37-4A44A41E3791}"/>
              </a:ext>
            </a:extLst>
          </p:cNvPr>
          <p:cNvCxnSpPr/>
          <p:nvPr/>
        </p:nvCxnSpPr>
        <p:spPr>
          <a:xfrm>
            <a:off x="5260157" y="1107440"/>
            <a:ext cx="0" cy="789432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60" name="Google Shape;60;p2"/>
          <p:cNvSpPr txBox="1">
            <a:spLocks noGrp="1"/>
          </p:cNvSpPr>
          <p:nvPr>
            <p:ph type="body" idx="1"/>
          </p:nvPr>
        </p:nvSpPr>
        <p:spPr>
          <a:xfrm>
            <a:off x="332511" y="443345"/>
            <a:ext cx="4703006" cy="895905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14793"/>
              </a:buClr>
              <a:buSzPts val="1600"/>
              <a:buFont typeface="Calibri"/>
              <a:buNone/>
            </a:pPr>
            <a:endParaRPr sz="1600"/>
          </a:p>
          <a:p>
            <a:pPr marL="0" lvl="0" indent="0" algn="l" rtl="0">
              <a:lnSpc>
                <a:spcPct val="90000"/>
              </a:lnSpc>
              <a:spcBef>
                <a:spcPts val="1000"/>
              </a:spcBef>
              <a:spcAft>
                <a:spcPts val="0"/>
              </a:spcAft>
              <a:buClr>
                <a:srgbClr val="014793"/>
              </a:buClr>
              <a:buSzPts val="1600"/>
              <a:buFont typeface="Calibri"/>
              <a:buNone/>
            </a:pPr>
            <a:r>
              <a:rPr lang="en-US" sz="1600">
                <a:solidFill>
                  <a:srgbClr val="00ACB8"/>
                </a:solidFill>
                <a:latin typeface="+mj-lt"/>
                <a:ea typeface="Calibri" panose="020F0502020204030204" pitchFamily="34" charset="0"/>
                <a:cs typeface="Calibri" panose="020F0502020204030204" pitchFamily="34" charset="0"/>
              </a:rPr>
              <a:t>Downloading the mobile application</a:t>
            </a:r>
          </a:p>
          <a:p>
            <a:pPr marL="457200" lvl="0" indent="-228600" algn="l" rtl="0">
              <a:lnSpc>
                <a:spcPct val="90000"/>
              </a:lnSpc>
              <a:spcBef>
                <a:spcPts val="1000"/>
              </a:spcBef>
              <a:spcAft>
                <a:spcPts val="0"/>
              </a:spcAft>
              <a:buClr>
                <a:schemeClr val="dk1"/>
              </a:buClr>
              <a:buSzPts val="1200"/>
              <a:buFont typeface="Calibri"/>
              <a:buAutoNum type="arabicPeriod"/>
            </a:pPr>
            <a:r>
              <a:rPr lang="en-US" sz="1200" b="0">
                <a:solidFill>
                  <a:schemeClr val="dk1"/>
                </a:solidFill>
                <a:latin typeface="+mj-lt"/>
                <a:ea typeface="Calibri"/>
                <a:cs typeface="Calibri"/>
                <a:sym typeface="Calibri"/>
              </a:rPr>
              <a:t>Open the Play Store and search for </a:t>
            </a:r>
            <a:r>
              <a:rPr lang="en-US" sz="1200" err="1">
                <a:solidFill>
                  <a:schemeClr val="dk1"/>
                </a:solidFill>
                <a:latin typeface="+mj-lt"/>
                <a:ea typeface="Calibri"/>
                <a:cs typeface="Calibri"/>
                <a:sym typeface="Calibri"/>
              </a:rPr>
              <a:t>PerfectServe</a:t>
            </a:r>
            <a:r>
              <a:rPr lang="en-US" sz="1200">
                <a:solidFill>
                  <a:schemeClr val="dk1"/>
                </a:solidFill>
                <a:latin typeface="+mj-lt"/>
                <a:ea typeface="Calibri"/>
                <a:cs typeface="Calibri"/>
                <a:sym typeface="Calibri"/>
              </a:rPr>
              <a:t> Clinical Collaboration</a:t>
            </a:r>
            <a:r>
              <a:rPr lang="en-US" sz="1200" b="0">
                <a:solidFill>
                  <a:schemeClr val="dk1"/>
                </a:solidFill>
                <a:latin typeface="+mj-lt"/>
                <a:ea typeface="Calibri"/>
                <a:cs typeface="Calibri"/>
                <a:sym typeface="Calibri"/>
              </a:rPr>
              <a:t>. ​</a:t>
            </a:r>
            <a:endParaRPr sz="1200">
              <a:latin typeface="+mj-lt"/>
            </a:endParaRPr>
          </a:p>
          <a:p>
            <a:pPr marL="457200" lvl="0" indent="-228600" algn="l" rtl="0">
              <a:lnSpc>
                <a:spcPct val="90000"/>
              </a:lnSpc>
              <a:spcBef>
                <a:spcPts val="1000"/>
              </a:spcBef>
              <a:spcAft>
                <a:spcPts val="0"/>
              </a:spcAft>
              <a:buClr>
                <a:schemeClr val="dk1"/>
              </a:buClr>
              <a:buSzPts val="1200"/>
              <a:buFont typeface="Calibri"/>
              <a:buAutoNum type="arabicPeriod"/>
            </a:pPr>
            <a:r>
              <a:rPr lang="en-US" sz="1200">
                <a:solidFill>
                  <a:schemeClr val="dk1"/>
                </a:solidFill>
                <a:latin typeface="+mj-lt"/>
                <a:ea typeface="Calibri"/>
                <a:cs typeface="Calibri"/>
                <a:sym typeface="Calibri"/>
              </a:rPr>
              <a:t>͏</a:t>
            </a:r>
            <a:r>
              <a:rPr lang="en-US" sz="1200" b="1">
                <a:solidFill>
                  <a:schemeClr val="dk1"/>
                </a:solidFill>
                <a:latin typeface="+mj-lt"/>
                <a:ea typeface="Calibri"/>
                <a:cs typeface="Calibri"/>
                <a:sym typeface="Calibri"/>
              </a:rPr>
              <a:t>Download</a:t>
            </a:r>
            <a:r>
              <a:rPr lang="en-US" sz="1200" b="0">
                <a:solidFill>
                  <a:schemeClr val="dk1"/>
                </a:solidFill>
                <a:latin typeface="+mj-lt"/>
                <a:ea typeface="Calibri"/>
                <a:cs typeface="Calibri"/>
                <a:sym typeface="Calibri"/>
              </a:rPr>
              <a:t> the application.</a:t>
            </a:r>
            <a:endParaRPr sz="1200">
              <a:latin typeface="+mj-lt"/>
            </a:endParaRPr>
          </a:p>
          <a:p>
            <a:pPr marL="457200" lvl="0" indent="-228600" algn="l" rtl="0">
              <a:lnSpc>
                <a:spcPct val="90000"/>
              </a:lnSpc>
              <a:spcBef>
                <a:spcPts val="1000"/>
              </a:spcBef>
              <a:spcAft>
                <a:spcPts val="0"/>
              </a:spcAft>
              <a:buClr>
                <a:schemeClr val="dk1"/>
              </a:buClr>
              <a:buSzPts val="1200"/>
              <a:buFont typeface="Calibri"/>
              <a:buAutoNum type="arabicPeriod"/>
            </a:pPr>
            <a:r>
              <a:rPr lang="en-US" sz="1200" b="0">
                <a:solidFill>
                  <a:schemeClr val="dk1"/>
                </a:solidFill>
                <a:latin typeface="+mj-lt"/>
                <a:ea typeface="Calibri"/>
                <a:cs typeface="Calibri"/>
                <a:sym typeface="Calibri"/>
              </a:rPr>
              <a:t>Once installation is complete, select </a:t>
            </a:r>
            <a:r>
              <a:rPr lang="en-US" sz="1200" b="1">
                <a:solidFill>
                  <a:schemeClr val="dk1"/>
                </a:solidFill>
                <a:latin typeface="+mj-lt"/>
                <a:ea typeface="Calibri"/>
                <a:cs typeface="Calibri"/>
                <a:sym typeface="Calibri"/>
              </a:rPr>
              <a:t>OPEN</a:t>
            </a:r>
            <a:r>
              <a:rPr lang="en-US" sz="1200" b="0">
                <a:solidFill>
                  <a:schemeClr val="dk1"/>
                </a:solidFill>
                <a:latin typeface="+mj-lt"/>
                <a:ea typeface="Calibri"/>
                <a:cs typeface="Calibri"/>
                <a:sym typeface="Calibri"/>
              </a:rPr>
              <a:t>.</a:t>
            </a:r>
            <a:endParaRPr sz="1200">
              <a:latin typeface="+mj-lt"/>
            </a:endParaRPr>
          </a:p>
          <a:p>
            <a:pPr marL="457200" lvl="0" indent="-15240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a:p>
            <a:pPr marL="457200" lvl="0" indent="-15240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a:p>
            <a:pPr marL="457200" lvl="0" indent="-15240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a:p>
            <a:pPr marL="0" lvl="3" indent="0" algn="l" rtl="0">
              <a:lnSpc>
                <a:spcPct val="150000"/>
              </a:lnSpc>
              <a:spcBef>
                <a:spcPts val="500"/>
              </a:spcBef>
              <a:spcAft>
                <a:spcPts val="0"/>
              </a:spcAft>
              <a:buClr>
                <a:srgbClr val="044076"/>
              </a:buClr>
              <a:buSzPts val="1600"/>
              <a:buNone/>
            </a:pPr>
            <a:r>
              <a:rPr lang="en-US" sz="1600">
                <a:solidFill>
                  <a:srgbClr val="00ACB8"/>
                </a:solidFill>
                <a:latin typeface="+mj-lt"/>
                <a:ea typeface="Calibri"/>
                <a:cs typeface="Calibri"/>
                <a:sym typeface="Calibri"/>
              </a:rPr>
              <a:t>Logging In</a:t>
            </a:r>
          </a:p>
          <a:p>
            <a:pPr marL="342900" lvl="3" indent="-228600" algn="l" rtl="0">
              <a:lnSpc>
                <a:spcPct val="150000"/>
              </a:lnSpc>
              <a:spcBef>
                <a:spcPts val="500"/>
              </a:spcBef>
              <a:spcAft>
                <a:spcPts val="0"/>
              </a:spcAft>
              <a:buClr>
                <a:schemeClr val="dk1"/>
              </a:buClr>
              <a:buSzPts val="1200"/>
              <a:buAutoNum type="arabicPeriod"/>
            </a:pPr>
            <a:r>
              <a:rPr lang="en-US" sz="1200">
                <a:solidFill>
                  <a:schemeClr val="tx1"/>
                </a:solidFill>
                <a:latin typeface="+mj-lt"/>
                <a:ea typeface="Calibri"/>
                <a:cs typeface="Calibri"/>
                <a:sym typeface="Calibri"/>
              </a:rPr>
              <a:t>Sign in using your </a:t>
            </a:r>
            <a:r>
              <a:rPr lang="en-US" sz="1200" err="1">
                <a:solidFill>
                  <a:schemeClr val="tx1"/>
                </a:solidFill>
                <a:latin typeface="+mj-lt"/>
                <a:ea typeface="Calibri"/>
                <a:cs typeface="Calibri"/>
                <a:sym typeface="Calibri"/>
              </a:rPr>
              <a:t>PerfectServe</a:t>
            </a:r>
            <a:r>
              <a:rPr lang="en-US" sz="1200">
                <a:solidFill>
                  <a:schemeClr val="tx1"/>
                </a:solidFill>
                <a:latin typeface="+mj-lt"/>
                <a:ea typeface="Calibri"/>
                <a:cs typeface="Calibri"/>
                <a:sym typeface="Calibri"/>
              </a:rPr>
              <a:t> Clinical Collaboration credentials or, if instructed to do so, your hospital-issued credentials. </a:t>
            </a:r>
            <a:endParaRPr sz="1200">
              <a:solidFill>
                <a:schemeClr val="tx1"/>
              </a:solidFill>
              <a:latin typeface="+mj-lt"/>
            </a:endParaRPr>
          </a:p>
          <a:p>
            <a:pPr marL="631825" lvl="4" indent="-174625" algn="l" rtl="0">
              <a:lnSpc>
                <a:spcPct val="150000"/>
              </a:lnSpc>
              <a:spcBef>
                <a:spcPts val="500"/>
              </a:spcBef>
              <a:spcAft>
                <a:spcPts val="0"/>
              </a:spcAft>
              <a:buClr>
                <a:schemeClr val="dk1"/>
              </a:buClr>
              <a:buSzPts val="1200"/>
              <a:buFont typeface="Arial"/>
              <a:buChar char="•"/>
            </a:pPr>
            <a:r>
              <a:rPr lang="en-US" sz="1200">
                <a:solidFill>
                  <a:schemeClr val="tx1"/>
                </a:solidFill>
                <a:latin typeface="+mj-lt"/>
                <a:ea typeface="Calibri"/>
                <a:cs typeface="Calibri"/>
                <a:sym typeface="Calibri"/>
              </a:rPr>
              <a:t>If you are unsure what to enter, contact your </a:t>
            </a:r>
            <a:r>
              <a:rPr lang="en-US" sz="1200" err="1">
                <a:solidFill>
                  <a:schemeClr val="tx1"/>
                </a:solidFill>
                <a:latin typeface="+mj-lt"/>
                <a:ea typeface="Calibri"/>
                <a:cs typeface="Calibri"/>
                <a:sym typeface="Calibri"/>
              </a:rPr>
              <a:t>PerfectServe</a:t>
            </a:r>
            <a:r>
              <a:rPr lang="en-US" sz="1200">
                <a:solidFill>
                  <a:schemeClr val="tx1"/>
                </a:solidFill>
                <a:latin typeface="+mj-lt"/>
                <a:ea typeface="Calibri"/>
                <a:cs typeface="Calibri"/>
                <a:sym typeface="Calibri"/>
              </a:rPr>
              <a:t> Clinical Collaboration administrator or Support at 877-844-7727</a:t>
            </a:r>
            <a:endParaRPr sz="1200">
              <a:solidFill>
                <a:schemeClr val="tx1"/>
              </a:solidFill>
              <a:latin typeface="+mj-lt"/>
            </a:endParaRPr>
          </a:p>
          <a:p>
            <a:pPr marL="631825" lvl="4" indent="-174625" algn="l" rtl="0">
              <a:lnSpc>
                <a:spcPct val="150000"/>
              </a:lnSpc>
              <a:spcBef>
                <a:spcPts val="500"/>
              </a:spcBef>
              <a:spcAft>
                <a:spcPts val="0"/>
              </a:spcAft>
              <a:buClr>
                <a:schemeClr val="dk1"/>
              </a:buClr>
              <a:buSzPts val="1200"/>
              <a:buFont typeface="Arial"/>
              <a:buChar char="•"/>
            </a:pPr>
            <a:r>
              <a:rPr lang="en-US" sz="1200">
                <a:solidFill>
                  <a:schemeClr val="tx1"/>
                </a:solidFill>
                <a:latin typeface="+mj-lt"/>
                <a:ea typeface="Calibri"/>
                <a:cs typeface="Calibri"/>
                <a:sym typeface="Calibri"/>
              </a:rPr>
              <a:t>If you are using hospital-issued credentials, contact your Hospital IT department for login assistance.</a:t>
            </a:r>
            <a:endParaRPr sz="1200">
              <a:solidFill>
                <a:schemeClr val="tx1"/>
              </a:solidFill>
              <a:latin typeface="+mj-lt"/>
            </a:endParaRPr>
          </a:p>
          <a:p>
            <a:pPr marL="342900" lvl="3" indent="-228600" algn="l" rtl="0">
              <a:lnSpc>
                <a:spcPct val="150000"/>
              </a:lnSpc>
              <a:spcBef>
                <a:spcPts val="500"/>
              </a:spcBef>
              <a:spcAft>
                <a:spcPts val="0"/>
              </a:spcAft>
              <a:buClr>
                <a:schemeClr val="dk1"/>
              </a:buClr>
              <a:buSzPts val="1200"/>
              <a:buAutoNum type="arabicPeriod"/>
            </a:pPr>
            <a:r>
              <a:rPr lang="en-US" sz="1200">
                <a:solidFill>
                  <a:schemeClr val="tx1"/>
                </a:solidFill>
                <a:latin typeface="+mj-lt"/>
                <a:ea typeface="Calibri"/>
                <a:cs typeface="Calibri"/>
                <a:sym typeface="Calibri"/>
              </a:rPr>
              <a:t>Create a </a:t>
            </a:r>
            <a:r>
              <a:rPr lang="en-US" sz="1200" b="1">
                <a:solidFill>
                  <a:schemeClr val="tx1"/>
                </a:solidFill>
                <a:latin typeface="+mj-lt"/>
                <a:ea typeface="Calibri"/>
                <a:cs typeface="Calibri"/>
                <a:sym typeface="Calibri"/>
              </a:rPr>
              <a:t>PIN.</a:t>
            </a:r>
            <a:r>
              <a:rPr lang="en-US" sz="1200">
                <a:solidFill>
                  <a:schemeClr val="tx1"/>
                </a:solidFill>
                <a:latin typeface="+mj-lt"/>
                <a:ea typeface="Calibri"/>
                <a:cs typeface="Calibri"/>
                <a:sym typeface="Calibri"/>
              </a:rPr>
              <a:t> </a:t>
            </a:r>
            <a:endParaRPr sz="1200">
              <a:solidFill>
                <a:schemeClr val="tx1"/>
              </a:solidFill>
              <a:latin typeface="+mj-lt"/>
            </a:endParaRPr>
          </a:p>
          <a:p>
            <a:pPr marL="342900" lvl="3" indent="-228600" algn="l" rtl="0">
              <a:lnSpc>
                <a:spcPct val="150000"/>
              </a:lnSpc>
              <a:spcBef>
                <a:spcPts val="500"/>
              </a:spcBef>
              <a:spcAft>
                <a:spcPts val="0"/>
              </a:spcAft>
              <a:buClr>
                <a:schemeClr val="dk1"/>
              </a:buClr>
              <a:buSzPts val="1200"/>
              <a:buAutoNum type="arabicPeriod"/>
            </a:pPr>
            <a:r>
              <a:rPr lang="en-US" sz="1200">
                <a:solidFill>
                  <a:schemeClr val="tx1"/>
                </a:solidFill>
                <a:latin typeface="+mj-lt"/>
                <a:ea typeface="Calibri"/>
                <a:cs typeface="Calibri"/>
                <a:sym typeface="Calibri"/>
              </a:rPr>
              <a:t>Re-enter your </a:t>
            </a:r>
            <a:r>
              <a:rPr lang="en-US" sz="1200" b="1">
                <a:solidFill>
                  <a:schemeClr val="tx1"/>
                </a:solidFill>
                <a:latin typeface="+mj-lt"/>
                <a:ea typeface="Calibri"/>
                <a:cs typeface="Calibri"/>
                <a:sym typeface="Calibri"/>
              </a:rPr>
              <a:t>PIN </a:t>
            </a:r>
            <a:r>
              <a:rPr lang="en-US" sz="1200">
                <a:solidFill>
                  <a:schemeClr val="tx1"/>
                </a:solidFill>
                <a:latin typeface="+mj-lt"/>
                <a:ea typeface="Calibri"/>
                <a:cs typeface="Calibri"/>
                <a:sym typeface="Calibri"/>
              </a:rPr>
              <a:t>to confirm.</a:t>
            </a:r>
            <a:endParaRPr sz="1200">
              <a:solidFill>
                <a:schemeClr val="tx1"/>
              </a:solidFill>
              <a:latin typeface="+mj-lt"/>
            </a:endParaRPr>
          </a:p>
          <a:p>
            <a:pPr marL="114300" lvl="3" indent="0" algn="l" rtl="0">
              <a:lnSpc>
                <a:spcPct val="150000"/>
              </a:lnSpc>
              <a:spcBef>
                <a:spcPts val="500"/>
              </a:spcBef>
              <a:spcAft>
                <a:spcPts val="0"/>
              </a:spcAft>
              <a:buClr>
                <a:schemeClr val="accent1"/>
              </a:buClr>
              <a:buSzPts val="1300"/>
              <a:buNone/>
            </a:pPr>
            <a:endParaRPr sz="1300">
              <a:solidFill>
                <a:schemeClr val="dk1"/>
              </a:solidFill>
              <a:latin typeface="Calibri"/>
              <a:ea typeface="Calibri"/>
              <a:cs typeface="Calibri"/>
              <a:sym typeface="Calibri"/>
            </a:endParaRPr>
          </a:p>
          <a:p>
            <a:pPr marL="457200" lvl="0" indent="-15240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a:p>
            <a:pPr marL="457200" lvl="0" indent="-152400" algn="l" rtl="0">
              <a:lnSpc>
                <a:spcPct val="90000"/>
              </a:lnSpc>
              <a:spcBef>
                <a:spcPts val="1000"/>
              </a:spcBef>
              <a:spcAft>
                <a:spcPts val="0"/>
              </a:spcAft>
              <a:buClr>
                <a:srgbClr val="014793"/>
              </a:buClr>
              <a:buSzPts val="1200"/>
              <a:buFont typeface="Calibri"/>
              <a:buNone/>
            </a:pPr>
            <a:endParaRPr lang="en-GB" sz="1200" b="0">
              <a:solidFill>
                <a:schemeClr val="dk1"/>
              </a:solidFill>
              <a:latin typeface="Calibri"/>
              <a:ea typeface="Calibri"/>
              <a:cs typeface="Calibri"/>
              <a:sym typeface="Calibri"/>
            </a:endParaRPr>
          </a:p>
          <a:p>
            <a:pPr marL="228600" lvl="0" indent="0" algn="l" rtl="0">
              <a:lnSpc>
                <a:spcPct val="90000"/>
              </a:lnSpc>
              <a:spcBef>
                <a:spcPts val="1000"/>
              </a:spcBef>
              <a:spcAft>
                <a:spcPts val="0"/>
              </a:spcAft>
              <a:buClr>
                <a:srgbClr val="014793"/>
              </a:buClr>
              <a:buSzPts val="1200"/>
              <a:buFont typeface="Calibri"/>
              <a:buNone/>
            </a:pPr>
            <a:endParaRPr lang="en-GB" sz="1200" b="0">
              <a:solidFill>
                <a:schemeClr val="dk1"/>
              </a:solidFill>
              <a:latin typeface="Calibri"/>
              <a:ea typeface="Calibri"/>
              <a:cs typeface="Calibri"/>
              <a:sym typeface="Calibri"/>
            </a:endParaRPr>
          </a:p>
          <a:p>
            <a:pPr marL="457200" lvl="0" indent="-152400" algn="l" rtl="0">
              <a:lnSpc>
                <a:spcPct val="90000"/>
              </a:lnSpc>
              <a:spcBef>
                <a:spcPts val="1000"/>
              </a:spcBef>
              <a:spcAft>
                <a:spcPts val="0"/>
              </a:spcAft>
              <a:buClr>
                <a:srgbClr val="014793"/>
              </a:buClr>
              <a:buSzPts val="1200"/>
              <a:buFont typeface="Calibri"/>
              <a:buNone/>
            </a:pPr>
            <a:endParaRPr lang="en-GB" sz="1200" b="0">
              <a:solidFill>
                <a:schemeClr val="dk1"/>
              </a:solidFill>
              <a:latin typeface="Calibri"/>
              <a:ea typeface="Calibri"/>
              <a:cs typeface="Calibri"/>
              <a:sym typeface="Calibri"/>
            </a:endParaRPr>
          </a:p>
          <a:p>
            <a:pPr marL="457200" lvl="0" indent="-15240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a:p>
            <a:pPr marL="228600" lvl="0" indent="0" algn="ctr" rtl="0">
              <a:lnSpc>
                <a:spcPct val="90000"/>
              </a:lnSpc>
              <a:spcBef>
                <a:spcPts val="1000"/>
              </a:spcBef>
              <a:spcAft>
                <a:spcPts val="0"/>
              </a:spcAft>
              <a:buClr>
                <a:schemeClr val="dk1"/>
              </a:buClr>
              <a:buSzPts val="1200"/>
              <a:buFont typeface="Calibri"/>
              <a:buNone/>
            </a:pPr>
            <a:r>
              <a:rPr lang="en-US" sz="1200">
                <a:solidFill>
                  <a:schemeClr val="tx1"/>
                </a:solidFill>
              </a:rPr>
              <a:t>All personal information will remain confidential and secure, neither shared nor sold. View our </a:t>
            </a:r>
            <a:r>
              <a:rPr lang="en-US" sz="1200" u="sng">
                <a:solidFill>
                  <a:schemeClr val="accent1"/>
                </a:solidFill>
                <a:hlinkClick r:id="rId4">
                  <a:extLst>
                    <a:ext uri="{A12FA001-AC4F-418D-AE19-62706E023703}">
                      <ahyp:hlinkClr xmlns:ahyp="http://schemas.microsoft.com/office/drawing/2018/hyperlinkcolor" val="tx"/>
                    </a:ext>
                  </a:extLst>
                </a:hlinkClick>
              </a:rPr>
              <a:t>privacy</a:t>
            </a:r>
            <a:r>
              <a:rPr lang="en-US" sz="1200" u="sng">
                <a:solidFill>
                  <a:schemeClr val="dk1"/>
                </a:solidFill>
                <a:hlinkClick r:id="rId4">
                  <a:extLst>
                    <a:ext uri="{A12FA001-AC4F-418D-AE19-62706E023703}">
                      <ahyp:hlinkClr xmlns:ahyp="http://schemas.microsoft.com/office/drawing/2018/hyperlinkcolor" val="tx"/>
                    </a:ext>
                  </a:extLst>
                </a:hlinkClick>
              </a:rPr>
              <a:t> </a:t>
            </a:r>
            <a:r>
              <a:rPr lang="en-US" sz="1200" u="sng">
                <a:solidFill>
                  <a:schemeClr val="accent1"/>
                </a:solidFill>
                <a:hlinkClick r:id="rId4">
                  <a:extLst>
                    <a:ext uri="{A12FA001-AC4F-418D-AE19-62706E023703}">
                      <ahyp:hlinkClr xmlns:ahyp="http://schemas.microsoft.com/office/drawing/2018/hyperlinkcolor" val="tx"/>
                    </a:ext>
                  </a:extLst>
                </a:hlinkClick>
              </a:rPr>
              <a:t>policy</a:t>
            </a:r>
            <a:r>
              <a:rPr lang="en-US" sz="1200">
                <a:solidFill>
                  <a:schemeClr val="dk1"/>
                </a:solidFill>
              </a:rPr>
              <a:t> at</a:t>
            </a:r>
            <a:r>
              <a:rPr lang="en-US" sz="1200">
                <a:solidFill>
                  <a:schemeClr val="accent1"/>
                </a:solidFill>
              </a:rPr>
              <a:t> </a:t>
            </a:r>
            <a:r>
              <a:rPr lang="en-US" sz="1200" u="sng">
                <a:solidFill>
                  <a:schemeClr val="accent1"/>
                </a:solidFill>
                <a:hlinkClick r:id="rId5">
                  <a:extLst>
                    <a:ext uri="{A12FA001-AC4F-418D-AE19-62706E023703}">
                      <ahyp:hlinkClr xmlns:ahyp="http://schemas.microsoft.com/office/drawing/2018/hyperlinkcolor" val="tx"/>
                    </a:ext>
                  </a:extLst>
                </a:hlinkClick>
              </a:rPr>
              <a:t>www.telmediq.com</a:t>
            </a:r>
            <a:r>
              <a:rPr lang="en-US" sz="1200">
                <a:solidFill>
                  <a:schemeClr val="dk1"/>
                </a:solidFill>
              </a:rPr>
              <a:t>.</a:t>
            </a:r>
            <a:endParaRPr sz="1200">
              <a:solidFill>
                <a:schemeClr val="dk1"/>
              </a:solidFill>
            </a:endParaRPr>
          </a:p>
          <a:p>
            <a:pPr marL="228600" lvl="0" indent="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p:txBody>
      </p:sp>
      <p:sp>
        <p:nvSpPr>
          <p:cNvPr id="59" name="Google Shape;59;p2"/>
          <p:cNvSpPr/>
          <p:nvPr/>
        </p:nvSpPr>
        <p:spPr>
          <a:xfrm>
            <a:off x="3733800" y="48768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61" name="Google Shape;61;p2"/>
          <p:cNvCxnSpPr/>
          <p:nvPr/>
        </p:nvCxnSpPr>
        <p:spPr>
          <a:xfrm>
            <a:off x="5035516" y="2072420"/>
            <a:ext cx="19050" cy="7019686"/>
          </a:xfrm>
          <a:prstGeom prst="straightConnector1">
            <a:avLst/>
          </a:prstGeom>
          <a:noFill/>
          <a:ln w="9525" cap="flat" cmpd="sng">
            <a:solidFill>
              <a:srgbClr val="D2D0CD"/>
            </a:solidFill>
            <a:prstDash val="solid"/>
            <a:miter lim="800000"/>
            <a:headEnd type="none" w="sm" len="sm"/>
            <a:tailEnd type="none" w="sm" len="sm"/>
          </a:ln>
        </p:spPr>
      </p:cxnSp>
      <p:pic>
        <p:nvPicPr>
          <p:cNvPr id="1026" name="Picture 2" descr="A screen shot of a sign in&#10;&#10;Description automatically generated">
            <a:extLst>
              <a:ext uri="{FF2B5EF4-FFF2-40B4-BE49-F238E27FC236}">
                <a16:creationId xmlns:a16="http://schemas.microsoft.com/office/drawing/2014/main" id="{FC99ECD5-3404-4219-99E2-C344E8105C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6875" y="553317"/>
            <a:ext cx="2077734" cy="4393897"/>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0" name="Picture 6" descr="A screen shot of a computer&#10;&#10;Description automatically generated">
            <a:extLst>
              <a:ext uri="{FF2B5EF4-FFF2-40B4-BE49-F238E27FC236}">
                <a16:creationId xmlns:a16="http://schemas.microsoft.com/office/drawing/2014/main" id="{FA35BD52-F2D4-4EBA-B552-93665CB390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79266" y="5029200"/>
            <a:ext cx="2132952" cy="447588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pic>
        <p:nvPicPr>
          <p:cNvPr id="3" name="Picture 2" descr="A screenshot of a phone&#10;&#10;Description automatically generated">
            <a:extLst>
              <a:ext uri="{FF2B5EF4-FFF2-40B4-BE49-F238E27FC236}">
                <a16:creationId xmlns:a16="http://schemas.microsoft.com/office/drawing/2014/main" id="{78889B00-1F8C-004B-1043-17CA581200DF}"/>
              </a:ext>
            </a:extLst>
          </p:cNvPr>
          <p:cNvPicPr>
            <a:picLocks noChangeAspect="1"/>
          </p:cNvPicPr>
          <p:nvPr/>
        </p:nvPicPr>
        <p:blipFill>
          <a:blip r:embed="rId4"/>
          <a:stretch>
            <a:fillRect/>
          </a:stretch>
        </p:blipFill>
        <p:spPr>
          <a:xfrm>
            <a:off x="5302891" y="807648"/>
            <a:ext cx="2286001" cy="4951399"/>
          </a:xfrm>
          <a:prstGeom prst="roundRect">
            <a:avLst/>
          </a:prstGeom>
          <a:effectLst>
            <a:outerShdw blurRad="50800" dist="38100" dir="5400000" algn="t" rotWithShape="0">
              <a:prstClr val="black">
                <a:alpha val="40000"/>
              </a:prstClr>
            </a:outerShdw>
          </a:effectLst>
        </p:spPr>
      </p:pic>
      <p:sp>
        <p:nvSpPr>
          <p:cNvPr id="522" name="Google Shape;522;p22"/>
          <p:cNvSpPr txBox="1">
            <a:spLocks noGrp="1"/>
          </p:cNvSpPr>
          <p:nvPr>
            <p:ph type="body" idx="1"/>
          </p:nvPr>
        </p:nvSpPr>
        <p:spPr>
          <a:xfrm>
            <a:off x="457200" y="601000"/>
            <a:ext cx="4578316" cy="8801400"/>
          </a:xfrm>
          <a:prstGeom prst="rect">
            <a:avLst/>
          </a:prstGeom>
          <a:noFill/>
          <a:ln>
            <a:noFill/>
          </a:ln>
        </p:spPr>
        <p:txBody>
          <a:bodyPr spcFirstLastPara="1" wrap="square" lIns="91425" tIns="45700" rIns="91425" bIns="45700" anchor="t" anchorCtr="0">
            <a:noAutofit/>
          </a:bodyPr>
          <a:lstStyle/>
          <a:p>
            <a:pPr marL="0" lvl="3" indent="0" algn="l" rtl="0">
              <a:lnSpc>
                <a:spcPct val="150000"/>
              </a:lnSpc>
              <a:spcBef>
                <a:spcPts val="0"/>
              </a:spcBef>
              <a:spcAft>
                <a:spcPts val="0"/>
              </a:spcAft>
              <a:buClr>
                <a:srgbClr val="044076"/>
              </a:buClr>
              <a:buSzPts val="1600"/>
              <a:buNone/>
            </a:pPr>
            <a:r>
              <a:rPr lang="en-US" sz="1600">
                <a:solidFill>
                  <a:srgbClr val="00ACB8"/>
                </a:solidFill>
                <a:latin typeface="+mj-lt"/>
                <a:ea typeface="Calibri"/>
                <a:cs typeface="Calibri"/>
                <a:sym typeface="Calibri"/>
              </a:rPr>
              <a:t>Dialer</a:t>
            </a:r>
            <a:endParaRPr lang="en-US" sz="1600">
              <a:solidFill>
                <a:srgbClr val="00ACB8"/>
              </a:solidFill>
              <a:latin typeface="+mj-lt"/>
            </a:endParaRPr>
          </a:p>
          <a:p>
            <a:pPr marL="223836" lvl="4" indent="0" algn="l" rtl="0">
              <a:lnSpc>
                <a:spcPct val="150000"/>
              </a:lnSpc>
              <a:spcBef>
                <a:spcPts val="500"/>
              </a:spcBef>
              <a:spcAft>
                <a:spcPts val="0"/>
              </a:spcAft>
              <a:buClr>
                <a:schemeClr val="dk1"/>
              </a:buClr>
              <a:buSzPts val="1200"/>
              <a:buNone/>
            </a:pPr>
            <a:r>
              <a:rPr lang="en-US" sz="1200">
                <a:solidFill>
                  <a:schemeClr val="dk1"/>
                </a:solidFill>
                <a:latin typeface="+mj-lt"/>
                <a:ea typeface="Calibri"/>
                <a:cs typeface="Calibri"/>
                <a:sym typeface="Calibri"/>
              </a:rPr>
              <a:t>This feature provides a secure method for you to place outbound calls to patients and other providers.</a:t>
            </a:r>
            <a:endParaRPr>
              <a:latin typeface="+mj-lt"/>
            </a:endParaRPr>
          </a:p>
          <a:p>
            <a:pPr marL="223836" lvl="4" indent="0" algn="l" rtl="0">
              <a:lnSpc>
                <a:spcPct val="150000"/>
              </a:lnSpc>
              <a:spcBef>
                <a:spcPts val="500"/>
              </a:spcBef>
              <a:spcAft>
                <a:spcPts val="0"/>
              </a:spcAft>
              <a:buClr>
                <a:schemeClr val="accent1"/>
              </a:buClr>
              <a:buSzPts val="1200"/>
              <a:buNone/>
            </a:pPr>
            <a:endParaRPr sz="1200">
              <a:solidFill>
                <a:schemeClr val="dk1"/>
              </a:solidFill>
              <a:latin typeface="+mj-lt"/>
              <a:ea typeface="Calibri"/>
              <a:cs typeface="Calibri"/>
              <a:sym typeface="Calibri"/>
            </a:endParaRPr>
          </a:p>
          <a:p>
            <a:pPr marL="747713" lvl="3" indent="-171450" algn="l" rtl="0">
              <a:lnSpc>
                <a:spcPct val="150000"/>
              </a:lnSpc>
              <a:spcBef>
                <a:spcPts val="500"/>
              </a:spcBef>
              <a:spcAft>
                <a:spcPts val="0"/>
              </a:spcAft>
              <a:buClr>
                <a:schemeClr val="dk1"/>
              </a:buClr>
              <a:buSzPts val="1200"/>
              <a:buFont typeface="Arial"/>
              <a:buChar char="•"/>
            </a:pPr>
            <a:r>
              <a:rPr lang="en-US" sz="1200" b="1">
                <a:solidFill>
                  <a:schemeClr val="dk1"/>
                </a:solidFill>
                <a:latin typeface="+mj-lt"/>
                <a:ea typeface="Calibri"/>
                <a:cs typeface="Calibri"/>
                <a:sym typeface="Calibri"/>
              </a:rPr>
              <a:t>Keypad</a:t>
            </a:r>
            <a:r>
              <a:rPr lang="en-US" sz="1200">
                <a:solidFill>
                  <a:schemeClr val="dk1"/>
                </a:solidFill>
                <a:latin typeface="+mj-lt"/>
                <a:ea typeface="Calibri"/>
                <a:cs typeface="Calibri"/>
                <a:sym typeface="Calibri"/>
              </a:rPr>
              <a:t> – Free form keypad to dial any 10-digit number</a:t>
            </a:r>
            <a:endParaRPr>
              <a:latin typeface="+mj-lt"/>
            </a:endParaRPr>
          </a:p>
          <a:p>
            <a:pPr marL="747713" lvl="3" indent="-171450" algn="l" rtl="0">
              <a:lnSpc>
                <a:spcPct val="150000"/>
              </a:lnSpc>
              <a:spcBef>
                <a:spcPts val="500"/>
              </a:spcBef>
              <a:spcAft>
                <a:spcPts val="0"/>
              </a:spcAft>
              <a:buClr>
                <a:schemeClr val="dk1"/>
              </a:buClr>
              <a:buSzPts val="1200"/>
              <a:buFont typeface="Arial"/>
              <a:buChar char="•"/>
            </a:pPr>
            <a:r>
              <a:rPr lang="en-US" sz="1200" b="1">
                <a:solidFill>
                  <a:schemeClr val="dk1"/>
                </a:solidFill>
                <a:latin typeface="+mj-lt"/>
                <a:ea typeface="Calibri"/>
                <a:cs typeface="Calibri"/>
                <a:sym typeface="Calibri"/>
              </a:rPr>
              <a:t>Call</a:t>
            </a:r>
            <a:r>
              <a:rPr lang="en-US" sz="1200">
                <a:solidFill>
                  <a:schemeClr val="dk1"/>
                </a:solidFill>
                <a:latin typeface="+mj-lt"/>
                <a:ea typeface="Calibri"/>
                <a:cs typeface="Calibri"/>
                <a:sym typeface="Calibri"/>
              </a:rPr>
              <a:t> </a:t>
            </a:r>
            <a:r>
              <a:rPr lang="en-US" sz="1200" b="1">
                <a:solidFill>
                  <a:schemeClr val="dk1"/>
                </a:solidFill>
                <a:latin typeface="+mj-lt"/>
                <a:ea typeface="Calibri"/>
                <a:cs typeface="Calibri"/>
                <a:sym typeface="Calibri"/>
              </a:rPr>
              <a:t>log</a:t>
            </a:r>
            <a:r>
              <a:rPr lang="en-US" sz="1200">
                <a:solidFill>
                  <a:schemeClr val="dk1"/>
                </a:solidFill>
                <a:latin typeface="+mj-lt"/>
                <a:ea typeface="Calibri"/>
                <a:cs typeface="Calibri"/>
                <a:sym typeface="Calibri"/>
              </a:rPr>
              <a:t> – A list of all recently dialed numbers</a:t>
            </a:r>
            <a:endParaRPr>
              <a:latin typeface="+mj-lt"/>
            </a:endParaRPr>
          </a:p>
          <a:p>
            <a:pPr marL="747713" lvl="3" indent="-171450" algn="l" rtl="0">
              <a:lnSpc>
                <a:spcPct val="150000"/>
              </a:lnSpc>
              <a:spcBef>
                <a:spcPts val="500"/>
              </a:spcBef>
              <a:spcAft>
                <a:spcPts val="0"/>
              </a:spcAft>
              <a:buClr>
                <a:schemeClr val="dk1"/>
              </a:buClr>
              <a:buSzPts val="1200"/>
              <a:buFont typeface="Arial"/>
              <a:buChar char="•"/>
            </a:pPr>
            <a:r>
              <a:rPr lang="en-US" sz="1200" b="1">
                <a:solidFill>
                  <a:schemeClr val="dk1"/>
                </a:solidFill>
                <a:latin typeface="+mj-lt"/>
                <a:ea typeface="Calibri"/>
                <a:cs typeface="Calibri"/>
                <a:sym typeface="Calibri"/>
              </a:rPr>
              <a:t>Settings</a:t>
            </a:r>
            <a:r>
              <a:rPr lang="en-US" sz="1200">
                <a:solidFill>
                  <a:schemeClr val="dk1"/>
                </a:solidFill>
                <a:latin typeface="+mj-lt"/>
                <a:ea typeface="Calibri"/>
                <a:cs typeface="Calibri"/>
                <a:sym typeface="Calibri"/>
              </a:rPr>
              <a:t> – Adjust your call settings preferences</a:t>
            </a:r>
            <a:endParaRPr>
              <a:latin typeface="+mj-lt"/>
            </a:endParaRPr>
          </a:p>
          <a:p>
            <a:pPr marL="747713" lvl="3" indent="-95250" algn="l" rtl="0">
              <a:lnSpc>
                <a:spcPct val="150000"/>
              </a:lnSpc>
              <a:spcBef>
                <a:spcPts val="500"/>
              </a:spcBef>
              <a:spcAft>
                <a:spcPts val="0"/>
              </a:spcAft>
              <a:buClr>
                <a:schemeClr val="accent1"/>
              </a:buClr>
              <a:buSzPts val="1200"/>
              <a:buFont typeface="Arial"/>
              <a:buNone/>
            </a:pPr>
            <a:endParaRPr sz="1200">
              <a:latin typeface="+mj-lt"/>
              <a:ea typeface="Calibri"/>
              <a:cs typeface="Calibri"/>
              <a:sym typeface="Calibri"/>
            </a:endParaRPr>
          </a:p>
          <a:p>
            <a:pPr marL="223836" lvl="4" indent="0" algn="l" rtl="0">
              <a:lnSpc>
                <a:spcPct val="150000"/>
              </a:lnSpc>
              <a:spcBef>
                <a:spcPts val="500"/>
              </a:spcBef>
              <a:spcAft>
                <a:spcPts val="0"/>
              </a:spcAft>
              <a:buClr>
                <a:schemeClr val="dk1"/>
              </a:buClr>
              <a:buSzPts val="1200"/>
              <a:buNone/>
            </a:pPr>
            <a:r>
              <a:rPr lang="en-US" sz="1200" err="1">
                <a:solidFill>
                  <a:schemeClr val="dk1"/>
                </a:solidFill>
                <a:latin typeface="+mj-lt"/>
                <a:ea typeface="Calibri"/>
                <a:cs typeface="Calibri"/>
                <a:sym typeface="Calibri"/>
              </a:rPr>
              <a:t>PerfectServe</a:t>
            </a:r>
            <a:r>
              <a:rPr lang="en-US" sz="1200">
                <a:solidFill>
                  <a:schemeClr val="dk1"/>
                </a:solidFill>
                <a:latin typeface="+mj-lt"/>
                <a:ea typeface="Calibri"/>
                <a:cs typeface="Calibri"/>
                <a:sym typeface="Calibri"/>
              </a:rPr>
              <a:t> Clinical Collaboration believes in protecting the privacy of the practitioners we serve. Therefore, to activate the caller ID mask functionality, all calls must be routed through the </a:t>
            </a:r>
            <a:r>
              <a:rPr lang="en-US" sz="1200" err="1">
                <a:solidFill>
                  <a:schemeClr val="dk1"/>
                </a:solidFill>
                <a:latin typeface="+mj-lt"/>
                <a:ea typeface="Calibri"/>
                <a:cs typeface="Calibri"/>
                <a:sym typeface="Calibri"/>
              </a:rPr>
              <a:t>PerfectServe</a:t>
            </a:r>
            <a:r>
              <a:rPr lang="en-US" sz="1200">
                <a:solidFill>
                  <a:schemeClr val="dk1"/>
                </a:solidFill>
                <a:latin typeface="+mj-lt"/>
                <a:ea typeface="Calibri"/>
                <a:cs typeface="Calibri"/>
                <a:sym typeface="Calibri"/>
              </a:rPr>
              <a:t> Clinical Collaboration exchange. Whether you use the keypad in </a:t>
            </a:r>
            <a:r>
              <a:rPr lang="en-US" sz="1200" b="1">
                <a:solidFill>
                  <a:schemeClr val="dk1"/>
                </a:solidFill>
                <a:latin typeface="+mj-lt"/>
                <a:ea typeface="Calibri"/>
                <a:cs typeface="Calibri"/>
                <a:sym typeface="Calibri"/>
              </a:rPr>
              <a:t>Dialer </a:t>
            </a:r>
            <a:r>
              <a:rPr lang="en-US" sz="1200">
                <a:solidFill>
                  <a:schemeClr val="dk1"/>
                </a:solidFill>
                <a:latin typeface="+mj-lt"/>
                <a:ea typeface="Calibri"/>
                <a:cs typeface="Calibri"/>
                <a:sym typeface="Calibri"/>
              </a:rPr>
              <a:t>or choose a contact by name, </a:t>
            </a:r>
            <a:r>
              <a:rPr lang="en-US" sz="1200" err="1">
                <a:solidFill>
                  <a:schemeClr val="dk1"/>
                </a:solidFill>
                <a:latin typeface="+mj-lt"/>
                <a:ea typeface="Calibri"/>
                <a:cs typeface="Calibri"/>
                <a:sym typeface="Calibri"/>
              </a:rPr>
              <a:t>PerfectServe</a:t>
            </a:r>
            <a:r>
              <a:rPr lang="en-US" sz="1200">
                <a:solidFill>
                  <a:schemeClr val="dk1"/>
                </a:solidFill>
                <a:latin typeface="+mj-lt"/>
                <a:ea typeface="Calibri"/>
                <a:cs typeface="Calibri"/>
                <a:sym typeface="Calibri"/>
              </a:rPr>
              <a:t> Clinical Collaboration will display your account’s assigned dispatch number as the number you are calling. This indicates that the call is routing through the exchange to protect your ID.</a:t>
            </a:r>
          </a:p>
          <a:p>
            <a:pPr marL="223836" lvl="4" indent="0" algn="l" rtl="0">
              <a:lnSpc>
                <a:spcPct val="150000"/>
              </a:lnSpc>
              <a:spcBef>
                <a:spcPts val="500"/>
              </a:spcBef>
              <a:spcAft>
                <a:spcPts val="0"/>
              </a:spcAft>
              <a:buClr>
                <a:schemeClr val="dk1"/>
              </a:buClr>
              <a:buSzPts val="1200"/>
              <a:buNone/>
            </a:pPr>
            <a:endParaRPr lang="en-US" sz="1200">
              <a:solidFill>
                <a:schemeClr val="dk1"/>
              </a:solidFill>
              <a:latin typeface="+mj-lt"/>
              <a:ea typeface="Calibri"/>
              <a:cs typeface="Calibri"/>
              <a:sym typeface="Calibri"/>
            </a:endParaRPr>
          </a:p>
          <a:p>
            <a:pPr marL="223836" lvl="4" indent="0" algn="ctr" rtl="0">
              <a:lnSpc>
                <a:spcPct val="150000"/>
              </a:lnSpc>
              <a:spcBef>
                <a:spcPts val="500"/>
              </a:spcBef>
              <a:spcAft>
                <a:spcPts val="0"/>
              </a:spcAft>
              <a:buClr>
                <a:schemeClr val="dk1"/>
              </a:buClr>
              <a:buSzPts val="1200"/>
              <a:buNone/>
            </a:pPr>
            <a:r>
              <a:rPr lang="en-GB" sz="1200" b="1">
                <a:solidFill>
                  <a:schemeClr val="dk1"/>
                </a:solidFill>
                <a:latin typeface="+mj-lt"/>
                <a:ea typeface="Calibri"/>
                <a:cs typeface="Calibri"/>
                <a:sym typeface="Calibri"/>
              </a:rPr>
              <a:t>Note: All calls placed through the </a:t>
            </a:r>
            <a:r>
              <a:rPr lang="en-GB" sz="1200" b="1" err="1">
                <a:solidFill>
                  <a:schemeClr val="dk1"/>
                </a:solidFill>
                <a:latin typeface="+mj-lt"/>
                <a:ea typeface="Calibri"/>
                <a:cs typeface="Calibri"/>
                <a:sym typeface="Calibri"/>
              </a:rPr>
              <a:t>PerfectServe</a:t>
            </a:r>
            <a:r>
              <a:rPr lang="en-GB" sz="1200" b="1">
                <a:solidFill>
                  <a:schemeClr val="dk1"/>
                </a:solidFill>
                <a:latin typeface="+mj-lt"/>
                <a:ea typeface="Calibri"/>
                <a:cs typeface="Calibri"/>
                <a:sym typeface="Calibri"/>
              </a:rPr>
              <a:t> Clinical Collaboration mobile app protect your caller ID.</a:t>
            </a:r>
          </a:p>
          <a:p>
            <a:pPr marL="223836" lvl="4" indent="0" algn="l" rtl="0">
              <a:lnSpc>
                <a:spcPct val="150000"/>
              </a:lnSpc>
              <a:spcBef>
                <a:spcPts val="500"/>
              </a:spcBef>
              <a:spcAft>
                <a:spcPts val="0"/>
              </a:spcAft>
              <a:buClr>
                <a:schemeClr val="dk1"/>
              </a:buClr>
              <a:buSzPts val="1200"/>
              <a:buNone/>
            </a:pPr>
            <a:endParaRPr lang="en-GB" sz="1200" b="1">
              <a:solidFill>
                <a:schemeClr val="dk1"/>
              </a:solidFill>
              <a:latin typeface="+mj-lt"/>
              <a:ea typeface="Calibri"/>
              <a:cs typeface="Calibri"/>
              <a:sym typeface="Calibri"/>
            </a:endParaRPr>
          </a:p>
          <a:p>
            <a:pPr marL="223836" lvl="4" indent="0" algn="l" rtl="0">
              <a:lnSpc>
                <a:spcPct val="150000"/>
              </a:lnSpc>
              <a:spcBef>
                <a:spcPts val="500"/>
              </a:spcBef>
              <a:spcAft>
                <a:spcPts val="0"/>
              </a:spcAft>
              <a:buClr>
                <a:schemeClr val="accent1"/>
              </a:buClr>
              <a:buSzPts val="1200"/>
              <a:buNone/>
            </a:pPr>
            <a:endParaRPr lang="en-GB" sz="1200" b="1">
              <a:solidFill>
                <a:srgbClr val="044076"/>
              </a:solidFill>
              <a:latin typeface="+mj-lt"/>
              <a:ea typeface="Calibri"/>
              <a:cs typeface="Calibri"/>
              <a:sym typeface="Calibri"/>
            </a:endParaRPr>
          </a:p>
          <a:p>
            <a:pPr marL="0" lvl="3" indent="0" algn="l" rtl="0">
              <a:lnSpc>
                <a:spcPct val="150000"/>
              </a:lnSpc>
              <a:spcBef>
                <a:spcPts val="500"/>
              </a:spcBef>
              <a:spcAft>
                <a:spcPts val="0"/>
              </a:spcAft>
              <a:buClr>
                <a:schemeClr val="accent1"/>
              </a:buClr>
              <a:buSzPts val="1600"/>
              <a:buNone/>
            </a:pPr>
            <a:endParaRPr sz="1600">
              <a:latin typeface="+mj-lt"/>
              <a:ea typeface="Calibri"/>
              <a:cs typeface="Calibri"/>
              <a:sym typeface="Calibri"/>
            </a:endParaRPr>
          </a:p>
          <a:p>
            <a:pPr marL="228600" lvl="0" indent="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p:txBody>
      </p:sp>
      <p:sp>
        <p:nvSpPr>
          <p:cNvPr id="521" name="Google Shape;521;p22"/>
          <p:cNvSpPr/>
          <p:nvPr/>
        </p:nvSpPr>
        <p:spPr>
          <a:xfrm>
            <a:off x="3733800" y="48768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523" name="Google Shape;523;p22"/>
          <p:cNvCxnSpPr/>
          <p:nvPr/>
        </p:nvCxnSpPr>
        <p:spPr>
          <a:xfrm>
            <a:off x="5035516" y="2072420"/>
            <a:ext cx="19050" cy="7019686"/>
          </a:xfrm>
          <a:prstGeom prst="straightConnector1">
            <a:avLst/>
          </a:prstGeom>
          <a:noFill/>
          <a:ln w="9525" cap="flat" cmpd="sng">
            <a:solidFill>
              <a:srgbClr val="D2D0CD"/>
            </a:solidFill>
            <a:prstDash val="solid"/>
            <a:miter lim="800000"/>
            <a:headEnd type="none" w="sm" len="sm"/>
            <a:tailEnd type="none" w="sm" len="sm"/>
          </a:ln>
        </p:spPr>
      </p:cxnSp>
      <p:sp>
        <p:nvSpPr>
          <p:cNvPr id="525" name="Google Shape;525;p22"/>
          <p:cNvSpPr/>
          <p:nvPr/>
        </p:nvSpPr>
        <p:spPr>
          <a:xfrm>
            <a:off x="6241549" y="5388990"/>
            <a:ext cx="387286" cy="370057"/>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8" name="Google Shape;528;p22"/>
          <p:cNvSpPr/>
          <p:nvPr/>
        </p:nvSpPr>
        <p:spPr>
          <a:xfrm>
            <a:off x="5283841" y="1296033"/>
            <a:ext cx="758158" cy="305493"/>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9" name="Google Shape;529;p22"/>
          <p:cNvSpPr/>
          <p:nvPr/>
        </p:nvSpPr>
        <p:spPr>
          <a:xfrm>
            <a:off x="7284822" y="954979"/>
            <a:ext cx="304070" cy="305494"/>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 name="Picture 3" descr="A screenshot of a phone&#10;&#10;Description automatically generated">
            <a:extLst>
              <a:ext uri="{FF2B5EF4-FFF2-40B4-BE49-F238E27FC236}">
                <a16:creationId xmlns:a16="http://schemas.microsoft.com/office/drawing/2014/main" id="{95403A8B-8F9F-7594-BF32-888C5CE2167F}"/>
              </a:ext>
            </a:extLst>
          </p:cNvPr>
          <p:cNvPicPr>
            <a:picLocks noChangeAspect="1"/>
          </p:cNvPicPr>
          <p:nvPr/>
        </p:nvPicPr>
        <p:blipFill>
          <a:blip r:embed="rId5"/>
          <a:srcRect b="46789"/>
          <a:stretch/>
        </p:blipFill>
        <p:spPr>
          <a:xfrm>
            <a:off x="5302892" y="6127674"/>
            <a:ext cx="2286000" cy="2634693"/>
          </a:xfrm>
          <a:prstGeom prst="rect">
            <a:avLst/>
          </a:prstGeom>
          <a:effectLst>
            <a:outerShdw blurRad="50800" dist="38100" dir="5400000" algn="t" rotWithShape="0">
              <a:prstClr val="black">
                <a:alpha val="40000"/>
              </a:prstClr>
            </a:outerShdw>
          </a:effectLst>
        </p:spPr>
      </p:pic>
    </p:spTree>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pic>
        <p:nvPicPr>
          <p:cNvPr id="6" name="Picture 5" descr="A screenshot of a phone&#10;&#10;Description automatically generated">
            <a:extLst>
              <a:ext uri="{FF2B5EF4-FFF2-40B4-BE49-F238E27FC236}">
                <a16:creationId xmlns:a16="http://schemas.microsoft.com/office/drawing/2014/main" id="{864C1AFC-4802-3434-8C79-1404EBCCEEB5}"/>
              </a:ext>
            </a:extLst>
          </p:cNvPr>
          <p:cNvPicPr>
            <a:picLocks noChangeAspect="1"/>
          </p:cNvPicPr>
          <p:nvPr/>
        </p:nvPicPr>
        <p:blipFill>
          <a:blip r:embed="rId3"/>
          <a:stretch>
            <a:fillRect/>
          </a:stretch>
        </p:blipFill>
        <p:spPr>
          <a:xfrm>
            <a:off x="5448410" y="643060"/>
            <a:ext cx="1920240" cy="4160520"/>
          </a:xfrm>
          <a:prstGeom prst="roundRect">
            <a:avLst/>
          </a:prstGeom>
          <a:effectLst>
            <a:outerShdw blurRad="50800" dist="38100" dir="5400000" algn="t" rotWithShape="0">
              <a:prstClr val="black">
                <a:alpha val="40000"/>
              </a:prstClr>
            </a:outerShdw>
          </a:effectLst>
        </p:spPr>
      </p:pic>
      <p:pic>
        <p:nvPicPr>
          <p:cNvPr id="2050" name="Picture 2" descr="A screenshot of a phone&#10;&#10;Description automatically generated">
            <a:extLst>
              <a:ext uri="{FF2B5EF4-FFF2-40B4-BE49-F238E27FC236}">
                <a16:creationId xmlns:a16="http://schemas.microsoft.com/office/drawing/2014/main" id="{61B2FFC4-C214-3A3C-184C-358C0E41F2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2690" y="5109706"/>
            <a:ext cx="2057400" cy="4327634"/>
          </a:xfrm>
          <a:prstGeom prst="rect">
            <a:avLst/>
          </a:prstGeom>
          <a:noFill/>
          <a:extLst>
            <a:ext uri="{909E8E84-426E-40DD-AFC4-6F175D3DCCD1}">
              <a14:hiddenFill xmlns:a14="http://schemas.microsoft.com/office/drawing/2010/main">
                <a:solidFill>
                  <a:srgbClr val="FFFFFF"/>
                </a:solidFill>
              </a14:hiddenFill>
            </a:ext>
          </a:extLst>
        </p:spPr>
      </p:pic>
      <p:sp>
        <p:nvSpPr>
          <p:cNvPr id="541" name="Google Shape;541;p23"/>
          <p:cNvSpPr txBox="1">
            <a:spLocks noGrp="1"/>
          </p:cNvSpPr>
          <p:nvPr>
            <p:ph type="body" idx="1"/>
          </p:nvPr>
        </p:nvSpPr>
        <p:spPr>
          <a:xfrm>
            <a:off x="457200" y="601000"/>
            <a:ext cx="4563693" cy="8801400"/>
          </a:xfrm>
          <a:prstGeom prst="rect">
            <a:avLst/>
          </a:prstGeom>
          <a:noFill/>
          <a:ln>
            <a:noFill/>
          </a:ln>
        </p:spPr>
        <p:txBody>
          <a:bodyPr spcFirstLastPara="1" wrap="square" lIns="91425" tIns="45700" rIns="91425" bIns="45700" anchor="t" anchorCtr="0">
            <a:noAutofit/>
          </a:bodyPr>
          <a:lstStyle/>
          <a:p>
            <a:pPr marL="0" lvl="3" indent="0" algn="l" rtl="0">
              <a:lnSpc>
                <a:spcPct val="150000"/>
              </a:lnSpc>
              <a:spcBef>
                <a:spcPts val="0"/>
              </a:spcBef>
              <a:spcAft>
                <a:spcPts val="0"/>
              </a:spcAft>
              <a:buClr>
                <a:srgbClr val="044076"/>
              </a:buClr>
              <a:buSzPts val="1600"/>
              <a:buNone/>
            </a:pPr>
            <a:r>
              <a:rPr lang="en-US" sz="1600">
                <a:solidFill>
                  <a:srgbClr val="00ACB8"/>
                </a:solidFill>
                <a:latin typeface="+mj-lt"/>
                <a:ea typeface="Calibri"/>
                <a:cs typeface="Calibri"/>
                <a:sym typeface="Calibri"/>
              </a:rPr>
              <a:t>Patients*</a:t>
            </a:r>
            <a:endParaRPr sz="1600">
              <a:solidFill>
                <a:srgbClr val="00ACB8"/>
              </a:solidFill>
              <a:latin typeface="+mj-lt"/>
            </a:endParaRPr>
          </a:p>
          <a:p>
            <a:pPr marL="223836" lvl="4" indent="0" algn="l" rtl="0">
              <a:lnSpc>
                <a:spcPct val="150000"/>
              </a:lnSpc>
              <a:spcBef>
                <a:spcPts val="500"/>
              </a:spcBef>
              <a:spcAft>
                <a:spcPts val="0"/>
              </a:spcAft>
              <a:buClr>
                <a:schemeClr val="dk1"/>
              </a:buClr>
              <a:buSzPts val="1200"/>
              <a:buNone/>
            </a:pPr>
            <a:r>
              <a:rPr lang="en-US" sz="1200">
                <a:solidFill>
                  <a:schemeClr val="dk1"/>
                </a:solidFill>
                <a:latin typeface="+mj-lt"/>
                <a:ea typeface="Calibri"/>
                <a:cs typeface="Calibri"/>
                <a:sym typeface="Calibri"/>
              </a:rPr>
              <a:t>*This option is only available to users who are given the proper privileges by their facility admin. </a:t>
            </a:r>
            <a:endParaRPr sz="1200">
              <a:latin typeface="+mj-lt"/>
            </a:endParaRPr>
          </a:p>
          <a:p>
            <a:pPr marL="223836" lvl="4" indent="0" algn="l" rtl="0">
              <a:lnSpc>
                <a:spcPct val="150000"/>
              </a:lnSpc>
              <a:spcBef>
                <a:spcPts val="500"/>
              </a:spcBef>
              <a:spcAft>
                <a:spcPts val="0"/>
              </a:spcAft>
              <a:buClr>
                <a:schemeClr val="dk1"/>
              </a:buClr>
              <a:buSzPts val="1200"/>
              <a:buNone/>
            </a:pPr>
            <a:r>
              <a:rPr lang="en-US" sz="1200">
                <a:solidFill>
                  <a:schemeClr val="dk1"/>
                </a:solidFill>
                <a:latin typeface="+mj-lt"/>
                <a:ea typeface="Calibri"/>
                <a:cs typeface="Calibri"/>
                <a:sym typeface="Calibri"/>
              </a:rPr>
              <a:t>Within </a:t>
            </a:r>
            <a:r>
              <a:rPr lang="en-US" sz="1200" b="1">
                <a:solidFill>
                  <a:schemeClr val="dk1"/>
                </a:solidFill>
                <a:latin typeface="+mj-lt"/>
                <a:ea typeface="Calibri"/>
                <a:cs typeface="Calibri"/>
                <a:sym typeface="Calibri"/>
              </a:rPr>
              <a:t>Patients</a:t>
            </a:r>
            <a:r>
              <a:rPr lang="en-US" sz="1200">
                <a:solidFill>
                  <a:schemeClr val="dk1"/>
                </a:solidFill>
                <a:latin typeface="+mj-lt"/>
                <a:ea typeface="Calibri"/>
                <a:cs typeface="Calibri"/>
                <a:sym typeface="Calibri"/>
              </a:rPr>
              <a:t>, you can see patient details, access messages, notes, updates, contact members of the care team, and join or leave a patient’s clinical team just by knowing the patient’s name.</a:t>
            </a:r>
            <a:endParaRPr sz="1200">
              <a:latin typeface="+mj-lt"/>
            </a:endParaRPr>
          </a:p>
          <a:p>
            <a:pPr marL="223836" lvl="4" indent="0" algn="l" rtl="0">
              <a:lnSpc>
                <a:spcPct val="150000"/>
              </a:lnSpc>
              <a:spcBef>
                <a:spcPts val="500"/>
              </a:spcBef>
              <a:spcAft>
                <a:spcPts val="0"/>
              </a:spcAft>
              <a:buClr>
                <a:schemeClr val="accent1"/>
              </a:buClr>
              <a:buSzPts val="1200"/>
              <a:buNone/>
            </a:pPr>
            <a:endParaRPr sz="1200" b="1">
              <a:solidFill>
                <a:srgbClr val="044076"/>
              </a:solidFill>
              <a:latin typeface="+mj-lt"/>
              <a:ea typeface="Calibri"/>
              <a:cs typeface="Calibri"/>
              <a:sym typeface="Calibri"/>
            </a:endParaRPr>
          </a:p>
          <a:p>
            <a:pPr marL="0" lvl="3" indent="0" algn="l" rtl="0">
              <a:lnSpc>
                <a:spcPct val="150000"/>
              </a:lnSpc>
              <a:spcBef>
                <a:spcPts val="500"/>
              </a:spcBef>
              <a:spcAft>
                <a:spcPts val="0"/>
              </a:spcAft>
              <a:buClr>
                <a:srgbClr val="044076"/>
              </a:buClr>
              <a:buSzPts val="1600"/>
              <a:buNone/>
            </a:pPr>
            <a:r>
              <a:rPr lang="en-US" sz="1600">
                <a:solidFill>
                  <a:srgbClr val="00ACB8"/>
                </a:solidFill>
                <a:latin typeface="+mj-lt"/>
                <a:ea typeface="Calibri"/>
                <a:cs typeface="Calibri"/>
                <a:sym typeface="Calibri"/>
              </a:rPr>
              <a:t>Viewing Patient Details</a:t>
            </a:r>
            <a:endParaRPr lang="en-US" sz="1600">
              <a:solidFill>
                <a:srgbClr val="00ACB8"/>
              </a:solidFill>
              <a:latin typeface="+mj-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dk1"/>
                </a:solidFill>
                <a:latin typeface="+mj-lt"/>
                <a:ea typeface="Calibri"/>
                <a:cs typeface="Calibri"/>
                <a:sym typeface="Calibri"/>
              </a:rPr>
              <a:t>Select </a:t>
            </a:r>
            <a:r>
              <a:rPr lang="en-US" sz="1200" b="1">
                <a:solidFill>
                  <a:schemeClr val="dk1"/>
                </a:solidFill>
                <a:latin typeface="+mj-lt"/>
                <a:ea typeface="Calibri"/>
                <a:cs typeface="Calibri"/>
                <a:sym typeface="Calibri"/>
              </a:rPr>
              <a:t>Patients</a:t>
            </a:r>
            <a:r>
              <a:rPr lang="en-US" sz="1200">
                <a:solidFill>
                  <a:schemeClr val="dk1"/>
                </a:solidFill>
                <a:latin typeface="+mj-lt"/>
                <a:ea typeface="Calibri"/>
                <a:cs typeface="Calibri"/>
                <a:sym typeface="Calibri"/>
              </a:rPr>
              <a:t>.</a:t>
            </a:r>
            <a:endParaRPr sz="1200" b="1">
              <a:solidFill>
                <a:schemeClr val="dk1"/>
              </a:solidFill>
              <a:latin typeface="+mj-lt"/>
              <a:ea typeface="Calibri"/>
              <a:cs typeface="Calibri"/>
              <a:sym typeface="Calibri"/>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dk1"/>
                </a:solidFill>
                <a:latin typeface="+mj-lt"/>
                <a:ea typeface="Calibri"/>
                <a:cs typeface="Calibri"/>
                <a:sym typeface="Calibri"/>
              </a:rPr>
              <a:t>Search for the patient to view the patient’s clinical team</a:t>
            </a:r>
            <a:endParaRPr sz="1200">
              <a:latin typeface="+mj-lt"/>
            </a:endParaRPr>
          </a:p>
          <a:p>
            <a:pPr marL="747713" lvl="3" indent="-171450" algn="l" rtl="0">
              <a:lnSpc>
                <a:spcPct val="150000"/>
              </a:lnSpc>
              <a:spcBef>
                <a:spcPts val="500"/>
              </a:spcBef>
              <a:spcAft>
                <a:spcPts val="0"/>
              </a:spcAft>
              <a:buClr>
                <a:schemeClr val="dk1"/>
              </a:buClr>
              <a:buSzPts val="1200"/>
              <a:buFont typeface="Arial"/>
              <a:buChar char="•"/>
            </a:pPr>
            <a:r>
              <a:rPr lang="en-US" sz="1200" b="1">
                <a:solidFill>
                  <a:schemeClr val="dk1"/>
                </a:solidFill>
                <a:latin typeface="+mj-lt"/>
                <a:ea typeface="Calibri"/>
                <a:cs typeface="Calibri"/>
                <a:sym typeface="Calibri"/>
              </a:rPr>
              <a:t>My Patients</a:t>
            </a:r>
            <a:r>
              <a:rPr lang="en-US" sz="1200">
                <a:solidFill>
                  <a:schemeClr val="dk1"/>
                </a:solidFill>
                <a:latin typeface="+mj-lt"/>
                <a:ea typeface="Calibri"/>
                <a:cs typeface="Calibri"/>
                <a:sym typeface="Calibri"/>
              </a:rPr>
              <a:t> is the main view and shows patients that have you assigned on their clinical team.</a:t>
            </a:r>
            <a:endParaRPr sz="1200">
              <a:latin typeface="+mj-lt"/>
            </a:endParaRPr>
          </a:p>
          <a:p>
            <a:pPr marL="747713" lvl="3" indent="-171450" algn="l" rtl="0">
              <a:lnSpc>
                <a:spcPct val="150000"/>
              </a:lnSpc>
              <a:spcBef>
                <a:spcPts val="500"/>
              </a:spcBef>
              <a:spcAft>
                <a:spcPts val="0"/>
              </a:spcAft>
              <a:buClr>
                <a:schemeClr val="dk1"/>
              </a:buClr>
              <a:buSzPts val="1200"/>
              <a:buFont typeface="Arial"/>
              <a:buChar char="•"/>
            </a:pPr>
            <a:r>
              <a:rPr lang="en-US" sz="1200" b="1">
                <a:solidFill>
                  <a:schemeClr val="dk1"/>
                </a:solidFill>
                <a:latin typeface="+mj-lt"/>
                <a:ea typeface="Calibri"/>
                <a:cs typeface="Calibri"/>
                <a:sym typeface="Calibri"/>
              </a:rPr>
              <a:t>Search All Patients </a:t>
            </a:r>
            <a:r>
              <a:rPr lang="en-US" sz="1200" b="0">
                <a:solidFill>
                  <a:schemeClr val="dk1"/>
                </a:solidFill>
                <a:latin typeface="+mj-lt"/>
                <a:ea typeface="Calibri"/>
                <a:cs typeface="Calibri"/>
                <a:sym typeface="Calibri"/>
              </a:rPr>
              <a:t>to locate a patient that does currently have you as part of their clinical team.</a:t>
            </a:r>
            <a:endParaRPr sz="1200">
              <a:latin typeface="+mj-lt"/>
            </a:endParaRPr>
          </a:p>
          <a:p>
            <a:pPr marL="747713" lvl="3" indent="-171450" algn="l" rtl="0">
              <a:lnSpc>
                <a:spcPct val="150000"/>
              </a:lnSpc>
              <a:spcBef>
                <a:spcPts val="500"/>
              </a:spcBef>
              <a:spcAft>
                <a:spcPts val="0"/>
              </a:spcAft>
              <a:buClr>
                <a:schemeClr val="dk1"/>
              </a:buClr>
              <a:buSzPts val="1200"/>
              <a:buFont typeface="Arial"/>
              <a:buChar char="•"/>
            </a:pPr>
            <a:r>
              <a:rPr lang="en-US" sz="1200" b="1">
                <a:solidFill>
                  <a:schemeClr val="dk1"/>
                </a:solidFill>
                <a:latin typeface="+mj-lt"/>
                <a:ea typeface="Calibri"/>
                <a:cs typeface="Calibri"/>
                <a:sym typeface="Calibri"/>
              </a:rPr>
              <a:t>Sort</a:t>
            </a:r>
            <a:r>
              <a:rPr lang="en-US" sz="1200">
                <a:solidFill>
                  <a:schemeClr val="dk1"/>
                </a:solidFill>
                <a:latin typeface="+mj-lt"/>
                <a:ea typeface="Calibri"/>
                <a:cs typeface="Calibri"/>
                <a:sym typeface="Calibri"/>
              </a:rPr>
              <a:t> allows you to sort your view by name or location.</a:t>
            </a:r>
            <a:endParaRPr sz="1200">
              <a:solidFill>
                <a:schemeClr val="dk1"/>
              </a:solidFill>
              <a:latin typeface="+mj-lt"/>
              <a:ea typeface="Calibri"/>
              <a:cs typeface="Calibri"/>
              <a:sym typeface="Calibri"/>
            </a:endParaRPr>
          </a:p>
          <a:p>
            <a:pPr marL="452437" lvl="4" indent="-228600" algn="l" rtl="0">
              <a:lnSpc>
                <a:spcPct val="150000"/>
              </a:lnSpc>
              <a:spcBef>
                <a:spcPts val="500"/>
              </a:spcBef>
              <a:spcAft>
                <a:spcPts val="0"/>
              </a:spcAft>
              <a:buClr>
                <a:schemeClr val="dk1"/>
              </a:buClr>
              <a:buSzPts val="1200"/>
              <a:buFont typeface="Calibri"/>
              <a:buAutoNum type="arabicPeriod" startAt="3"/>
            </a:pPr>
            <a:r>
              <a:rPr lang="en-US" sz="1200">
                <a:solidFill>
                  <a:schemeClr val="dk1"/>
                </a:solidFill>
                <a:latin typeface="+mj-lt"/>
                <a:ea typeface="Calibri"/>
                <a:cs typeface="Calibri"/>
                <a:sym typeface="Calibri"/>
              </a:rPr>
              <a:t>͏͏͏</a:t>
            </a:r>
            <a:r>
              <a:rPr lang="en-US" sz="1200" b="1">
                <a:solidFill>
                  <a:schemeClr val="dk1"/>
                </a:solidFill>
                <a:latin typeface="+mj-lt"/>
                <a:ea typeface="Calibri"/>
                <a:cs typeface="Calibri"/>
                <a:sym typeface="Calibri"/>
              </a:rPr>
              <a:t>Select</a:t>
            </a:r>
            <a:r>
              <a:rPr lang="en-US" sz="1200">
                <a:solidFill>
                  <a:schemeClr val="dk1"/>
                </a:solidFill>
                <a:latin typeface="+mj-lt"/>
                <a:ea typeface="Calibri"/>
                <a:cs typeface="Calibri"/>
                <a:sym typeface="Calibri"/>
              </a:rPr>
              <a:t> the patient from either </a:t>
            </a:r>
            <a:r>
              <a:rPr lang="en-US" sz="1200" b="1">
                <a:solidFill>
                  <a:schemeClr val="dk1"/>
                </a:solidFill>
                <a:latin typeface="+mj-lt"/>
                <a:ea typeface="Calibri"/>
                <a:cs typeface="Calibri"/>
                <a:sym typeface="Calibri"/>
              </a:rPr>
              <a:t>My Patients</a:t>
            </a:r>
            <a:r>
              <a:rPr lang="en-US" sz="1200">
                <a:solidFill>
                  <a:schemeClr val="dk1"/>
                </a:solidFill>
                <a:latin typeface="+mj-lt"/>
                <a:ea typeface="Calibri"/>
                <a:cs typeface="Calibri"/>
                <a:sym typeface="Calibri"/>
              </a:rPr>
              <a:t> or from the search results in </a:t>
            </a:r>
            <a:r>
              <a:rPr lang="en-US" sz="1200" b="1">
                <a:solidFill>
                  <a:schemeClr val="dk1"/>
                </a:solidFill>
                <a:latin typeface="+mj-lt"/>
                <a:ea typeface="Calibri"/>
                <a:cs typeface="Calibri"/>
                <a:sym typeface="Calibri"/>
              </a:rPr>
              <a:t>Search All Patients</a:t>
            </a:r>
            <a:r>
              <a:rPr lang="en-US" sz="1200">
                <a:solidFill>
                  <a:schemeClr val="dk1"/>
                </a:solidFill>
                <a:latin typeface="+mj-lt"/>
                <a:ea typeface="Calibri"/>
                <a:cs typeface="Calibri"/>
                <a:sym typeface="Calibri"/>
              </a:rPr>
              <a:t>.</a:t>
            </a:r>
            <a:endParaRPr sz="1200">
              <a:latin typeface="+mj-lt"/>
            </a:endParaRPr>
          </a:p>
          <a:p>
            <a:pPr marL="452437" lvl="4" indent="-228600" algn="l" rtl="0">
              <a:lnSpc>
                <a:spcPct val="150000"/>
              </a:lnSpc>
              <a:spcBef>
                <a:spcPts val="500"/>
              </a:spcBef>
              <a:spcAft>
                <a:spcPts val="0"/>
              </a:spcAft>
              <a:buClr>
                <a:schemeClr val="dk1"/>
              </a:buClr>
              <a:buSzPts val="1200"/>
              <a:buFont typeface="Calibri"/>
              <a:buAutoNum type="arabicPeriod" startAt="3"/>
            </a:pPr>
            <a:r>
              <a:rPr lang="en-US" sz="1200">
                <a:solidFill>
                  <a:schemeClr val="dk1"/>
                </a:solidFill>
                <a:latin typeface="+mj-lt"/>
                <a:ea typeface="Calibri"/>
                <a:cs typeface="Calibri"/>
                <a:sym typeface="Calibri"/>
              </a:rPr>
              <a:t>In the patient you will see the following information:</a:t>
            </a:r>
            <a:endParaRPr sz="1200">
              <a:solidFill>
                <a:schemeClr val="dk1"/>
              </a:solidFill>
              <a:latin typeface="+mj-lt"/>
              <a:ea typeface="Calibri"/>
              <a:cs typeface="Calibri"/>
              <a:sym typeface="Calibri"/>
            </a:endParaRPr>
          </a:p>
          <a:p>
            <a:pPr marL="747713" lvl="3" indent="-171450" algn="l" rtl="0">
              <a:lnSpc>
                <a:spcPct val="150000"/>
              </a:lnSpc>
              <a:spcBef>
                <a:spcPts val="500"/>
              </a:spcBef>
              <a:spcAft>
                <a:spcPts val="0"/>
              </a:spcAft>
              <a:buClr>
                <a:schemeClr val="dk1"/>
              </a:buClr>
              <a:buSzPts val="1200"/>
              <a:buFont typeface="Arial"/>
              <a:buChar char="•"/>
            </a:pPr>
            <a:r>
              <a:rPr lang="en-US" sz="1200" b="1">
                <a:solidFill>
                  <a:schemeClr val="dk1"/>
                </a:solidFill>
                <a:latin typeface="+mj-lt"/>
                <a:ea typeface="Calibri"/>
                <a:cs typeface="Calibri"/>
                <a:sym typeface="Calibri"/>
              </a:rPr>
              <a:t>Patient Information </a:t>
            </a:r>
            <a:r>
              <a:rPr lang="en-US" sz="1200">
                <a:solidFill>
                  <a:schemeClr val="dk1"/>
                </a:solidFill>
                <a:latin typeface="+mj-lt"/>
                <a:ea typeface="Calibri"/>
                <a:cs typeface="Calibri"/>
                <a:sym typeface="Calibri"/>
              </a:rPr>
              <a:t>(e.g., MRN, DOB, Sex, and Encounter details)</a:t>
            </a:r>
            <a:endParaRPr sz="1200">
              <a:latin typeface="+mj-lt"/>
            </a:endParaRPr>
          </a:p>
          <a:p>
            <a:pPr marL="747713" lvl="3" indent="-171450" algn="l" rtl="0">
              <a:lnSpc>
                <a:spcPct val="150000"/>
              </a:lnSpc>
              <a:spcBef>
                <a:spcPts val="500"/>
              </a:spcBef>
              <a:spcAft>
                <a:spcPts val="0"/>
              </a:spcAft>
              <a:buClr>
                <a:schemeClr val="dk1"/>
              </a:buClr>
              <a:buSzPts val="1200"/>
              <a:buFont typeface="Arial"/>
              <a:buChar char="•"/>
            </a:pPr>
            <a:r>
              <a:rPr lang="en-US" sz="1200" b="1">
                <a:solidFill>
                  <a:schemeClr val="dk1"/>
                </a:solidFill>
                <a:latin typeface="+mj-lt"/>
                <a:ea typeface="Calibri"/>
                <a:cs typeface="Calibri"/>
                <a:sym typeface="Calibri"/>
              </a:rPr>
              <a:t>Messages</a:t>
            </a:r>
            <a:r>
              <a:rPr lang="en-US" sz="1200">
                <a:solidFill>
                  <a:schemeClr val="dk1"/>
                </a:solidFill>
                <a:latin typeface="+mj-lt"/>
                <a:ea typeface="Calibri"/>
                <a:cs typeface="Calibri"/>
                <a:sym typeface="Calibri"/>
              </a:rPr>
              <a:t> – all messages pertaining to this specific patient</a:t>
            </a:r>
            <a:endParaRPr sz="1200">
              <a:latin typeface="+mj-lt"/>
            </a:endParaRPr>
          </a:p>
          <a:p>
            <a:pPr marL="747713" lvl="3" indent="-171450" algn="l" rtl="0">
              <a:lnSpc>
                <a:spcPct val="150000"/>
              </a:lnSpc>
              <a:spcBef>
                <a:spcPts val="500"/>
              </a:spcBef>
              <a:spcAft>
                <a:spcPts val="0"/>
              </a:spcAft>
              <a:buClr>
                <a:schemeClr val="dk1"/>
              </a:buClr>
              <a:buSzPts val="1200"/>
              <a:buFont typeface="Arial"/>
              <a:buChar char="•"/>
            </a:pPr>
            <a:r>
              <a:rPr lang="en-US" sz="1200" b="1">
                <a:solidFill>
                  <a:schemeClr val="dk1"/>
                </a:solidFill>
                <a:latin typeface="+mj-lt"/>
                <a:ea typeface="Calibri"/>
                <a:cs typeface="Calibri"/>
                <a:sym typeface="Calibri"/>
              </a:rPr>
              <a:t>Care Team</a:t>
            </a:r>
            <a:r>
              <a:rPr lang="en-US" sz="1200">
                <a:solidFill>
                  <a:schemeClr val="dk1"/>
                </a:solidFill>
                <a:latin typeface="+mj-lt"/>
                <a:ea typeface="Calibri"/>
                <a:cs typeface="Calibri"/>
                <a:sym typeface="Calibri"/>
              </a:rPr>
              <a:t> – all members of the clinical team assigned to the patient</a:t>
            </a:r>
            <a:endParaRPr sz="1200" b="1">
              <a:solidFill>
                <a:schemeClr val="dk1"/>
              </a:solidFill>
              <a:latin typeface="+mj-lt"/>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a:solidFill>
                <a:schemeClr val="dk1"/>
              </a:solidFill>
              <a:latin typeface="Calibri"/>
              <a:ea typeface="Calibri"/>
              <a:cs typeface="Calibri"/>
              <a:sym typeface="Calibri"/>
            </a:endParaRPr>
          </a:p>
        </p:txBody>
      </p:sp>
      <p:sp>
        <p:nvSpPr>
          <p:cNvPr id="540" name="Google Shape;540;p23"/>
          <p:cNvSpPr/>
          <p:nvPr/>
        </p:nvSpPr>
        <p:spPr>
          <a:xfrm>
            <a:off x="3733800" y="48768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542" name="Google Shape;542;p23"/>
          <p:cNvCxnSpPr/>
          <p:nvPr/>
        </p:nvCxnSpPr>
        <p:spPr>
          <a:xfrm>
            <a:off x="5035516" y="2072420"/>
            <a:ext cx="19050" cy="7019686"/>
          </a:xfrm>
          <a:prstGeom prst="straightConnector1">
            <a:avLst/>
          </a:prstGeom>
          <a:noFill/>
          <a:ln w="9525" cap="flat" cmpd="sng">
            <a:solidFill>
              <a:srgbClr val="D2D0CD"/>
            </a:solidFill>
            <a:prstDash val="solid"/>
            <a:miter lim="800000"/>
            <a:headEnd type="none" w="sm" len="sm"/>
            <a:tailEnd type="none" w="sm" len="sm"/>
          </a:ln>
        </p:spPr>
      </p:cxnSp>
      <p:sp>
        <p:nvSpPr>
          <p:cNvPr id="545" name="Google Shape;545;p23"/>
          <p:cNvSpPr txBox="1"/>
          <p:nvPr/>
        </p:nvSpPr>
        <p:spPr>
          <a:xfrm>
            <a:off x="4259609" y="6838162"/>
            <a:ext cx="2306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3</a:t>
            </a:r>
            <a:endParaRPr/>
          </a:p>
        </p:txBody>
      </p:sp>
      <p:sp>
        <p:nvSpPr>
          <p:cNvPr id="549" name="Google Shape;549;p23"/>
          <p:cNvSpPr/>
          <p:nvPr/>
        </p:nvSpPr>
        <p:spPr>
          <a:xfrm>
            <a:off x="5498609" y="5576630"/>
            <a:ext cx="1863338" cy="1075961"/>
          </a:xfrm>
          <a:prstGeom prst="rect">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Google Shape;42;p1">
            <a:extLst>
              <a:ext uri="{FF2B5EF4-FFF2-40B4-BE49-F238E27FC236}">
                <a16:creationId xmlns:a16="http://schemas.microsoft.com/office/drawing/2014/main" id="{987204CE-C151-D815-4D95-54AE7E55F901}"/>
              </a:ext>
            </a:extLst>
          </p:cNvPr>
          <p:cNvSpPr/>
          <p:nvPr/>
        </p:nvSpPr>
        <p:spPr>
          <a:xfrm>
            <a:off x="6991814" y="8701731"/>
            <a:ext cx="431829" cy="336493"/>
          </a:xfrm>
          <a:prstGeom prst="ellipse">
            <a:avLst/>
          </a:prstGeom>
          <a:noFill/>
          <a:ln w="127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41;p1">
            <a:extLst>
              <a:ext uri="{FF2B5EF4-FFF2-40B4-BE49-F238E27FC236}">
                <a16:creationId xmlns:a16="http://schemas.microsoft.com/office/drawing/2014/main" id="{2CEFC009-A510-5529-18BC-F64DCB41A706}"/>
              </a:ext>
            </a:extLst>
          </p:cNvPr>
          <p:cNvSpPr/>
          <p:nvPr/>
        </p:nvSpPr>
        <p:spPr>
          <a:xfrm>
            <a:off x="5807256" y="9049375"/>
            <a:ext cx="1234479" cy="299619"/>
          </a:xfrm>
          <a:prstGeom prst="rect">
            <a:avLst/>
          </a:prstGeom>
          <a:noFill/>
          <a:ln w="127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pic>
        <p:nvPicPr>
          <p:cNvPr id="8" name="Picture 7" descr="A screenshot of a phone&#10;&#10;Description automatically generated">
            <a:extLst>
              <a:ext uri="{FF2B5EF4-FFF2-40B4-BE49-F238E27FC236}">
                <a16:creationId xmlns:a16="http://schemas.microsoft.com/office/drawing/2014/main" id="{0CED316D-0744-A4B4-FCBD-C4346B85297A}"/>
              </a:ext>
            </a:extLst>
          </p:cNvPr>
          <p:cNvPicPr>
            <a:picLocks noChangeAspect="1"/>
          </p:cNvPicPr>
          <p:nvPr/>
        </p:nvPicPr>
        <p:blipFill>
          <a:blip r:embed="rId3"/>
          <a:srcRect b="76466"/>
          <a:stretch/>
        </p:blipFill>
        <p:spPr>
          <a:xfrm>
            <a:off x="5407114" y="2461168"/>
            <a:ext cx="2011680" cy="1023267"/>
          </a:xfrm>
          <a:prstGeom prst="rect">
            <a:avLst/>
          </a:prstGeom>
          <a:effectLst>
            <a:outerShdw blurRad="50800" dist="38100" dir="5400000" algn="t" rotWithShape="0">
              <a:prstClr val="black">
                <a:alpha val="40000"/>
              </a:prstClr>
            </a:outerShdw>
          </a:effectLst>
        </p:spPr>
      </p:pic>
      <p:pic>
        <p:nvPicPr>
          <p:cNvPr id="4" name="Picture 3" descr="A screenshot of a phone&#10;&#10;Description automatically generated">
            <a:extLst>
              <a:ext uri="{FF2B5EF4-FFF2-40B4-BE49-F238E27FC236}">
                <a16:creationId xmlns:a16="http://schemas.microsoft.com/office/drawing/2014/main" id="{B7C0658E-D3B4-8CBC-7363-55363B10C515}"/>
              </a:ext>
            </a:extLst>
          </p:cNvPr>
          <p:cNvPicPr>
            <a:picLocks noChangeAspect="1"/>
          </p:cNvPicPr>
          <p:nvPr/>
        </p:nvPicPr>
        <p:blipFill>
          <a:blip r:embed="rId4"/>
          <a:srcRect b="67817"/>
          <a:stretch/>
        </p:blipFill>
        <p:spPr>
          <a:xfrm>
            <a:off x="5407114" y="630384"/>
            <a:ext cx="2011680" cy="1402735"/>
          </a:xfrm>
          <a:prstGeom prst="rect">
            <a:avLst/>
          </a:prstGeom>
          <a:effectLst>
            <a:outerShdw blurRad="50800" dist="38100" dir="5400000" algn="t" rotWithShape="0">
              <a:prstClr val="black">
                <a:alpha val="40000"/>
              </a:prstClr>
            </a:outerShdw>
          </a:effectLst>
        </p:spPr>
      </p:pic>
      <p:pic>
        <p:nvPicPr>
          <p:cNvPr id="558" name="Google Shape;558;p24" descr="Graphical user interface, application&#10;&#10;Description automatically generated"/>
          <p:cNvPicPr preferRelativeResize="0"/>
          <p:nvPr/>
        </p:nvPicPr>
        <p:blipFill rotWithShape="1">
          <a:blip r:embed="rId5">
            <a:alphaModFix/>
          </a:blip>
          <a:srcRect l="7636" t="10705" r="8038" b="68127"/>
          <a:stretch/>
        </p:blipFill>
        <p:spPr>
          <a:xfrm>
            <a:off x="5407012" y="7491537"/>
            <a:ext cx="2011680" cy="972551"/>
          </a:xfrm>
          <a:prstGeom prst="rect">
            <a:avLst/>
          </a:prstGeom>
          <a:noFill/>
          <a:ln>
            <a:noFill/>
          </a:ln>
        </p:spPr>
      </p:pic>
      <p:sp>
        <p:nvSpPr>
          <p:cNvPr id="566" name="Google Shape;566;p24"/>
          <p:cNvSpPr txBox="1">
            <a:spLocks noGrp="1"/>
          </p:cNvSpPr>
          <p:nvPr>
            <p:ph type="body" idx="1"/>
          </p:nvPr>
        </p:nvSpPr>
        <p:spPr>
          <a:xfrm>
            <a:off x="457200" y="601000"/>
            <a:ext cx="4540216" cy="8801400"/>
          </a:xfrm>
          <a:prstGeom prst="rect">
            <a:avLst/>
          </a:prstGeom>
          <a:noFill/>
          <a:ln>
            <a:noFill/>
          </a:ln>
        </p:spPr>
        <p:txBody>
          <a:bodyPr spcFirstLastPara="1" wrap="square" lIns="91425" tIns="45700" rIns="91425" bIns="45700" anchor="t" anchorCtr="0">
            <a:noAutofit/>
          </a:bodyPr>
          <a:lstStyle/>
          <a:p>
            <a:pPr marL="0" lvl="3" indent="0" algn="l" rtl="0">
              <a:lnSpc>
                <a:spcPct val="150000"/>
              </a:lnSpc>
              <a:spcBef>
                <a:spcPts val="0"/>
              </a:spcBef>
              <a:spcAft>
                <a:spcPts val="0"/>
              </a:spcAft>
              <a:buClr>
                <a:srgbClr val="044076"/>
              </a:buClr>
              <a:buSzPts val="1600"/>
              <a:buNone/>
            </a:pPr>
            <a:r>
              <a:rPr lang="en-US" sz="1600">
                <a:solidFill>
                  <a:schemeClr val="accent1"/>
                </a:solidFill>
                <a:latin typeface="+mj-lt"/>
                <a:ea typeface="Calibri"/>
                <a:cs typeface="Calibri"/>
                <a:sym typeface="Calibri"/>
              </a:rPr>
              <a:t>Joining a Patient’s Care Team</a:t>
            </a:r>
            <a:endParaRPr lang="en-US" sz="1600">
              <a:solidFill>
                <a:schemeClr val="accent1"/>
              </a:solidFill>
              <a:latin typeface="+mj-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mj-lt"/>
                <a:ea typeface="Calibri"/>
                <a:cs typeface="Calibri"/>
                <a:sym typeface="Calibri"/>
              </a:rPr>
              <a:t>Select </a:t>
            </a:r>
            <a:r>
              <a:rPr lang="en-US" sz="1200" b="1">
                <a:solidFill>
                  <a:schemeClr val="tx1"/>
                </a:solidFill>
                <a:latin typeface="+mj-lt"/>
                <a:ea typeface="Calibri"/>
                <a:cs typeface="Calibri"/>
                <a:sym typeface="Calibri"/>
              </a:rPr>
              <a:t>Patients</a:t>
            </a:r>
            <a:r>
              <a:rPr lang="en-US" sz="1200">
                <a:solidFill>
                  <a:schemeClr val="tx1"/>
                </a:solidFill>
                <a:latin typeface="+mj-lt"/>
                <a:ea typeface="Calibri"/>
                <a:cs typeface="Calibri"/>
                <a:sym typeface="Calibri"/>
              </a:rPr>
              <a:t>.</a:t>
            </a:r>
            <a:endParaRPr lang="en-US" sz="1200" b="1">
              <a:solidFill>
                <a:schemeClr val="tx1"/>
              </a:solidFill>
              <a:latin typeface="+mj-lt"/>
              <a:ea typeface="Calibri"/>
              <a:cs typeface="Calibri"/>
              <a:sym typeface="Calibri"/>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mj-lt"/>
                <a:ea typeface="Calibri"/>
                <a:cs typeface="Calibri"/>
                <a:sym typeface="Calibri"/>
              </a:rPr>
              <a:t>Search for the patient to view the patient’s clinical team using the </a:t>
            </a:r>
            <a:r>
              <a:rPr lang="en-US" sz="1200" b="1">
                <a:solidFill>
                  <a:schemeClr val="tx1"/>
                </a:solidFill>
                <a:latin typeface="+mj-lt"/>
                <a:ea typeface="Calibri"/>
                <a:cs typeface="Calibri"/>
                <a:sym typeface="Calibri"/>
              </a:rPr>
              <a:t>Search</a:t>
            </a:r>
            <a:r>
              <a:rPr lang="en-US" sz="1200">
                <a:solidFill>
                  <a:schemeClr val="tx1"/>
                </a:solidFill>
                <a:latin typeface="+mj-lt"/>
                <a:ea typeface="Calibri"/>
                <a:cs typeface="Calibri"/>
                <a:sym typeface="Calibri"/>
              </a:rPr>
              <a:t> bar or by clicking </a:t>
            </a:r>
            <a:r>
              <a:rPr lang="en-US" sz="1200" b="1">
                <a:solidFill>
                  <a:schemeClr val="tx1"/>
                </a:solidFill>
                <a:latin typeface="+mj-lt"/>
                <a:ea typeface="Calibri"/>
                <a:cs typeface="Calibri"/>
                <a:sym typeface="Calibri"/>
              </a:rPr>
              <a:t>Search All Patients</a:t>
            </a:r>
            <a:r>
              <a:rPr lang="en-US" sz="1200">
                <a:solidFill>
                  <a:schemeClr val="tx1"/>
                </a:solidFill>
                <a:latin typeface="+mj-lt"/>
                <a:ea typeface="Calibri"/>
                <a:cs typeface="Calibri"/>
                <a:sym typeface="Calibri"/>
              </a:rPr>
              <a:t>, then entering the patient’s name.</a:t>
            </a:r>
            <a:endParaRPr lang="en-US" sz="1200">
              <a:solidFill>
                <a:schemeClr val="tx1"/>
              </a:solidFill>
              <a:latin typeface="+mj-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mj-lt"/>
                <a:ea typeface="Calibri"/>
                <a:cs typeface="Calibri"/>
                <a:sym typeface="Calibri"/>
              </a:rPr>
              <a:t>͏͏</a:t>
            </a:r>
            <a:r>
              <a:rPr lang="en-US" sz="1200" b="1">
                <a:solidFill>
                  <a:schemeClr val="tx1"/>
                </a:solidFill>
                <a:latin typeface="+mj-lt"/>
                <a:ea typeface="Calibri"/>
                <a:cs typeface="Calibri"/>
                <a:sym typeface="Calibri"/>
              </a:rPr>
              <a:t>Swipe left </a:t>
            </a:r>
            <a:r>
              <a:rPr lang="en-US" sz="1200">
                <a:solidFill>
                  <a:schemeClr val="tx1"/>
                </a:solidFill>
                <a:latin typeface="+mj-lt"/>
                <a:ea typeface="Calibri"/>
                <a:cs typeface="Calibri"/>
                <a:sym typeface="Calibri"/>
              </a:rPr>
              <a:t>on the patient’s name; select </a:t>
            </a:r>
            <a:r>
              <a:rPr lang="en-US" sz="1200" b="1">
                <a:solidFill>
                  <a:schemeClr val="tx1"/>
                </a:solidFill>
                <a:latin typeface="+mj-lt"/>
                <a:ea typeface="Calibri"/>
                <a:cs typeface="Calibri"/>
                <a:sym typeface="Calibri"/>
              </a:rPr>
              <a:t>Join.</a:t>
            </a:r>
            <a:endParaRPr lang="en-US" sz="1200">
              <a:solidFill>
                <a:schemeClr val="tx1"/>
              </a:solidFill>
              <a:latin typeface="+mj-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mj-lt"/>
                <a:ea typeface="Calibri"/>
                <a:cs typeface="Calibri"/>
                <a:sym typeface="Calibri"/>
              </a:rPr>
              <a:t>If you wish to confirm the patient’s details prior to joining; select the patient.</a:t>
            </a:r>
            <a:endParaRPr lang="en-US" sz="1200">
              <a:solidFill>
                <a:schemeClr val="tx1"/>
              </a:solidFill>
              <a:latin typeface="+mj-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mj-lt"/>
                <a:ea typeface="Calibri"/>
                <a:cs typeface="Calibri"/>
                <a:sym typeface="Calibri"/>
              </a:rPr>
              <a:t>Click the </a:t>
            </a:r>
            <a:r>
              <a:rPr lang="en-US" sz="1200" b="1">
                <a:solidFill>
                  <a:schemeClr val="tx1"/>
                </a:solidFill>
                <a:latin typeface="+mj-lt"/>
                <a:ea typeface="Calibri"/>
                <a:cs typeface="Calibri"/>
                <a:sym typeface="Calibri"/>
              </a:rPr>
              <a:t>three ellipses </a:t>
            </a:r>
            <a:r>
              <a:rPr lang="en-US" sz="1200">
                <a:solidFill>
                  <a:schemeClr val="tx1"/>
                </a:solidFill>
                <a:latin typeface="+mj-lt"/>
                <a:ea typeface="Calibri"/>
                <a:cs typeface="Calibri"/>
                <a:sym typeface="Calibri"/>
              </a:rPr>
              <a:t>and select </a:t>
            </a:r>
            <a:r>
              <a:rPr lang="en-US" sz="1200" b="1">
                <a:solidFill>
                  <a:schemeClr val="tx1"/>
                </a:solidFill>
                <a:latin typeface="+mj-lt"/>
                <a:ea typeface="Calibri"/>
                <a:cs typeface="Calibri"/>
                <a:sym typeface="Calibri"/>
              </a:rPr>
              <a:t>Join Care Team.</a:t>
            </a:r>
            <a:endParaRPr lang="en-US" sz="1200">
              <a:solidFill>
                <a:schemeClr val="tx1"/>
              </a:solidFill>
              <a:latin typeface="+mj-lt"/>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a:solidFill>
                <a:schemeClr val="dk1"/>
              </a:solidFill>
              <a:latin typeface="+mj-lt"/>
              <a:ea typeface="Calibri"/>
              <a:cs typeface="Calibri"/>
              <a:sym typeface="Calibri"/>
            </a:endParaRPr>
          </a:p>
          <a:p>
            <a:pPr marL="223836" lvl="4" indent="0" algn="l" rtl="0">
              <a:lnSpc>
                <a:spcPct val="150000"/>
              </a:lnSpc>
              <a:spcBef>
                <a:spcPts val="500"/>
              </a:spcBef>
              <a:spcAft>
                <a:spcPts val="0"/>
              </a:spcAft>
              <a:buClr>
                <a:schemeClr val="accent1"/>
              </a:buClr>
              <a:buSzPts val="1200"/>
              <a:buNone/>
            </a:pPr>
            <a:endParaRPr sz="1200" b="1">
              <a:solidFill>
                <a:srgbClr val="044076"/>
              </a:solidFill>
              <a:latin typeface="+mj-lt"/>
              <a:ea typeface="Calibri"/>
              <a:cs typeface="Calibri"/>
              <a:sym typeface="Calibri"/>
            </a:endParaRPr>
          </a:p>
          <a:p>
            <a:pPr marL="223836" lvl="4" indent="0" algn="l" rtl="0">
              <a:lnSpc>
                <a:spcPct val="150000"/>
              </a:lnSpc>
              <a:spcBef>
                <a:spcPts val="500"/>
              </a:spcBef>
              <a:spcAft>
                <a:spcPts val="0"/>
              </a:spcAft>
              <a:buClr>
                <a:schemeClr val="accent1"/>
              </a:buClr>
              <a:buSzPts val="1200"/>
              <a:buNone/>
            </a:pPr>
            <a:endParaRPr sz="1200" b="1">
              <a:solidFill>
                <a:srgbClr val="044076"/>
              </a:solidFill>
              <a:latin typeface="+mj-lt"/>
              <a:ea typeface="Calibri"/>
              <a:cs typeface="Calibri"/>
              <a:sym typeface="Calibri"/>
            </a:endParaRPr>
          </a:p>
          <a:p>
            <a:pPr marL="223836" lvl="4" indent="0" algn="l" rtl="0">
              <a:lnSpc>
                <a:spcPct val="150000"/>
              </a:lnSpc>
              <a:spcBef>
                <a:spcPts val="500"/>
              </a:spcBef>
              <a:spcAft>
                <a:spcPts val="0"/>
              </a:spcAft>
              <a:buClr>
                <a:schemeClr val="accent1"/>
              </a:buClr>
              <a:buSzPts val="1200"/>
              <a:buNone/>
            </a:pPr>
            <a:endParaRPr sz="1200" b="1">
              <a:solidFill>
                <a:srgbClr val="044076"/>
              </a:solidFill>
              <a:latin typeface="+mj-lt"/>
              <a:ea typeface="Calibri"/>
              <a:cs typeface="Calibri"/>
              <a:sym typeface="Calibri"/>
            </a:endParaRPr>
          </a:p>
          <a:p>
            <a:pPr marL="223836" lvl="4" indent="0" algn="l" rtl="0">
              <a:lnSpc>
                <a:spcPct val="150000"/>
              </a:lnSpc>
              <a:spcBef>
                <a:spcPts val="500"/>
              </a:spcBef>
              <a:spcAft>
                <a:spcPts val="0"/>
              </a:spcAft>
              <a:buClr>
                <a:schemeClr val="accent1"/>
              </a:buClr>
              <a:buSzPts val="1200"/>
              <a:buNone/>
            </a:pPr>
            <a:endParaRPr sz="1200" b="1">
              <a:solidFill>
                <a:srgbClr val="044076"/>
              </a:solidFill>
              <a:latin typeface="+mj-lt"/>
              <a:ea typeface="Calibri"/>
              <a:cs typeface="Calibri"/>
              <a:sym typeface="Calibri"/>
            </a:endParaRPr>
          </a:p>
          <a:p>
            <a:pPr marL="223836" lvl="4" indent="0" algn="l" rtl="0">
              <a:lnSpc>
                <a:spcPct val="150000"/>
              </a:lnSpc>
              <a:spcBef>
                <a:spcPts val="500"/>
              </a:spcBef>
              <a:spcAft>
                <a:spcPts val="0"/>
              </a:spcAft>
              <a:buClr>
                <a:schemeClr val="accent1"/>
              </a:buClr>
              <a:buSzPts val="1200"/>
              <a:buNone/>
            </a:pPr>
            <a:endParaRPr sz="1200" b="1">
              <a:solidFill>
                <a:srgbClr val="044076"/>
              </a:solidFill>
              <a:latin typeface="+mj-lt"/>
              <a:ea typeface="Calibri"/>
              <a:cs typeface="Calibri"/>
              <a:sym typeface="Calibri"/>
            </a:endParaRPr>
          </a:p>
          <a:p>
            <a:pPr marL="0" lvl="3" indent="0" algn="l" rtl="0">
              <a:lnSpc>
                <a:spcPct val="150000"/>
              </a:lnSpc>
              <a:spcBef>
                <a:spcPts val="500"/>
              </a:spcBef>
              <a:spcAft>
                <a:spcPts val="0"/>
              </a:spcAft>
              <a:buClr>
                <a:srgbClr val="044076"/>
              </a:buClr>
              <a:buSzPts val="1600"/>
              <a:buNone/>
            </a:pPr>
            <a:r>
              <a:rPr lang="en-US" sz="1600">
                <a:solidFill>
                  <a:schemeClr val="accent1"/>
                </a:solidFill>
                <a:latin typeface="+mj-lt"/>
                <a:ea typeface="Calibri"/>
                <a:cs typeface="Calibri"/>
                <a:sym typeface="Calibri"/>
              </a:rPr>
              <a:t>Leaving a Patient’s Care Team</a:t>
            </a:r>
            <a:endParaRPr lang="en-US" sz="1600">
              <a:solidFill>
                <a:schemeClr val="accent1"/>
              </a:solidFill>
              <a:latin typeface="+mj-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mj-lt"/>
                <a:ea typeface="Calibri"/>
                <a:cs typeface="Calibri"/>
                <a:sym typeface="Calibri"/>
              </a:rPr>
              <a:t>Select </a:t>
            </a:r>
            <a:r>
              <a:rPr lang="en-US" sz="1200" b="1">
                <a:solidFill>
                  <a:schemeClr val="tx1"/>
                </a:solidFill>
                <a:latin typeface="+mj-lt"/>
                <a:ea typeface="Calibri"/>
                <a:cs typeface="Calibri"/>
                <a:sym typeface="Calibri"/>
              </a:rPr>
              <a:t>Patients</a:t>
            </a:r>
            <a:r>
              <a:rPr lang="en-US" sz="1200">
                <a:solidFill>
                  <a:schemeClr val="tx1"/>
                </a:solidFill>
                <a:latin typeface="+mj-lt"/>
                <a:ea typeface="Calibri"/>
                <a:cs typeface="Calibri"/>
                <a:sym typeface="Calibri"/>
              </a:rPr>
              <a:t>.</a:t>
            </a:r>
            <a:endParaRPr lang="en-US" sz="1200" b="1">
              <a:solidFill>
                <a:schemeClr val="tx1"/>
              </a:solidFill>
              <a:latin typeface="+mj-lt"/>
              <a:ea typeface="Calibri"/>
              <a:cs typeface="Calibri"/>
              <a:sym typeface="Calibri"/>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mj-lt"/>
                <a:ea typeface="Calibri"/>
                <a:cs typeface="Calibri"/>
                <a:sym typeface="Calibri"/>
              </a:rPr>
              <a:t>Locate the patient in your </a:t>
            </a:r>
            <a:r>
              <a:rPr lang="en-US" sz="1200" b="1">
                <a:solidFill>
                  <a:schemeClr val="tx1"/>
                </a:solidFill>
                <a:latin typeface="+mj-lt"/>
                <a:ea typeface="Calibri"/>
                <a:cs typeface="Calibri"/>
                <a:sym typeface="Calibri"/>
              </a:rPr>
              <a:t>My Patients</a:t>
            </a:r>
            <a:r>
              <a:rPr lang="en-US" sz="1200">
                <a:solidFill>
                  <a:schemeClr val="tx1"/>
                </a:solidFill>
                <a:latin typeface="+mj-lt"/>
                <a:ea typeface="Calibri"/>
                <a:cs typeface="Calibri"/>
                <a:sym typeface="Calibri"/>
              </a:rPr>
              <a:t>.</a:t>
            </a:r>
            <a:endParaRPr lang="en-US" sz="1200">
              <a:solidFill>
                <a:schemeClr val="tx1"/>
              </a:solidFill>
              <a:latin typeface="+mj-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mj-lt"/>
                <a:ea typeface="Calibri"/>
                <a:cs typeface="Calibri"/>
                <a:sym typeface="Calibri"/>
              </a:rPr>
              <a:t>͏͏</a:t>
            </a:r>
            <a:r>
              <a:rPr lang="en-US" sz="1200" b="1">
                <a:solidFill>
                  <a:schemeClr val="tx1"/>
                </a:solidFill>
                <a:latin typeface="+mj-lt"/>
                <a:ea typeface="Calibri"/>
                <a:cs typeface="Calibri"/>
                <a:sym typeface="Calibri"/>
              </a:rPr>
              <a:t>Swipe left </a:t>
            </a:r>
            <a:r>
              <a:rPr lang="en-US" sz="1200">
                <a:solidFill>
                  <a:schemeClr val="tx1"/>
                </a:solidFill>
                <a:latin typeface="+mj-lt"/>
                <a:ea typeface="Calibri"/>
                <a:cs typeface="Calibri"/>
                <a:sym typeface="Calibri"/>
              </a:rPr>
              <a:t>on the patient’s name; select </a:t>
            </a:r>
            <a:r>
              <a:rPr lang="en-US" sz="1200" b="1">
                <a:solidFill>
                  <a:schemeClr val="tx1"/>
                </a:solidFill>
                <a:latin typeface="+mj-lt"/>
                <a:ea typeface="Calibri"/>
                <a:cs typeface="Calibri"/>
                <a:sym typeface="Calibri"/>
              </a:rPr>
              <a:t>Leave.</a:t>
            </a:r>
            <a:endParaRPr lang="en-US" sz="1200">
              <a:solidFill>
                <a:schemeClr val="tx1"/>
              </a:solidFill>
              <a:latin typeface="+mj-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mj-lt"/>
                <a:ea typeface="Calibri"/>
                <a:cs typeface="Calibri"/>
                <a:sym typeface="Calibri"/>
              </a:rPr>
              <a:t>If you wish to confirm the patient’s details prior to joining; select the patient.</a:t>
            </a:r>
            <a:endParaRPr lang="en-US" sz="1200">
              <a:solidFill>
                <a:schemeClr val="tx1"/>
              </a:solidFill>
              <a:latin typeface="+mj-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mj-lt"/>
                <a:ea typeface="Calibri"/>
                <a:cs typeface="Calibri"/>
                <a:sym typeface="Calibri"/>
              </a:rPr>
              <a:t>Click the </a:t>
            </a:r>
            <a:r>
              <a:rPr lang="en-US" sz="1200" b="1">
                <a:solidFill>
                  <a:schemeClr val="tx1"/>
                </a:solidFill>
                <a:latin typeface="+mj-lt"/>
                <a:ea typeface="Calibri"/>
                <a:cs typeface="Calibri"/>
                <a:sym typeface="Calibri"/>
              </a:rPr>
              <a:t>three ellipses </a:t>
            </a:r>
            <a:r>
              <a:rPr lang="en-US" sz="1200">
                <a:solidFill>
                  <a:schemeClr val="tx1"/>
                </a:solidFill>
                <a:latin typeface="+mj-lt"/>
                <a:ea typeface="Calibri"/>
                <a:cs typeface="Calibri"/>
                <a:sym typeface="Calibri"/>
              </a:rPr>
              <a:t>and select </a:t>
            </a:r>
            <a:r>
              <a:rPr lang="en-US" sz="1200" b="1">
                <a:solidFill>
                  <a:schemeClr val="tx1"/>
                </a:solidFill>
                <a:latin typeface="+mj-lt"/>
                <a:ea typeface="Calibri"/>
                <a:cs typeface="Calibri"/>
                <a:sym typeface="Calibri"/>
              </a:rPr>
              <a:t>Leave Care Team.</a:t>
            </a:r>
            <a:endParaRPr lang="en-US" sz="1200">
              <a:solidFill>
                <a:schemeClr val="tx1"/>
              </a:solidFill>
              <a:latin typeface="+mj-lt"/>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a:solidFill>
                <a:schemeClr val="dk1"/>
              </a:solidFill>
              <a:latin typeface="Calibri"/>
              <a:ea typeface="Calibri"/>
              <a:cs typeface="Calibri"/>
              <a:sym typeface="Calibri"/>
            </a:endParaRPr>
          </a:p>
        </p:txBody>
      </p:sp>
      <p:sp>
        <p:nvSpPr>
          <p:cNvPr id="565" name="Google Shape;565;p24"/>
          <p:cNvSpPr/>
          <p:nvPr/>
        </p:nvSpPr>
        <p:spPr>
          <a:xfrm>
            <a:off x="3733800" y="48768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567" name="Google Shape;567;p24"/>
          <p:cNvCxnSpPr/>
          <p:nvPr/>
        </p:nvCxnSpPr>
        <p:spPr>
          <a:xfrm>
            <a:off x="5035516" y="2072420"/>
            <a:ext cx="19050" cy="7019686"/>
          </a:xfrm>
          <a:prstGeom prst="straightConnector1">
            <a:avLst/>
          </a:prstGeom>
          <a:noFill/>
          <a:ln w="9525" cap="flat" cmpd="sng">
            <a:solidFill>
              <a:srgbClr val="D2D0CD"/>
            </a:solidFill>
            <a:prstDash val="solid"/>
            <a:miter lim="800000"/>
            <a:headEnd type="none" w="sm" len="sm"/>
            <a:tailEnd type="none" w="sm" len="sm"/>
          </a:ln>
        </p:spPr>
      </p:cxnSp>
      <p:sp>
        <p:nvSpPr>
          <p:cNvPr id="569" name="Google Shape;569;p24"/>
          <p:cNvSpPr txBox="1"/>
          <p:nvPr/>
        </p:nvSpPr>
        <p:spPr>
          <a:xfrm>
            <a:off x="4259609" y="6838162"/>
            <a:ext cx="2306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3</a:t>
            </a:r>
            <a:endParaRPr/>
          </a:p>
        </p:txBody>
      </p:sp>
      <p:sp>
        <p:nvSpPr>
          <p:cNvPr id="571" name="Google Shape;571;p24"/>
          <p:cNvSpPr/>
          <p:nvPr/>
        </p:nvSpPr>
        <p:spPr>
          <a:xfrm>
            <a:off x="5331699" y="1606847"/>
            <a:ext cx="827110" cy="370057"/>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3" name="Google Shape;573;p24"/>
          <p:cNvSpPr/>
          <p:nvPr/>
        </p:nvSpPr>
        <p:spPr>
          <a:xfrm>
            <a:off x="6382580" y="2545914"/>
            <a:ext cx="840063" cy="370057"/>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Picture 4" descr="A screenshot of a phone&#10;&#10;Description automatically generated">
            <a:extLst>
              <a:ext uri="{FF2B5EF4-FFF2-40B4-BE49-F238E27FC236}">
                <a16:creationId xmlns:a16="http://schemas.microsoft.com/office/drawing/2014/main" id="{5BCB6E5C-1885-7460-688A-3438F65DA656}"/>
              </a:ext>
            </a:extLst>
          </p:cNvPr>
          <p:cNvPicPr>
            <a:picLocks noChangeAspect="1"/>
          </p:cNvPicPr>
          <p:nvPr/>
        </p:nvPicPr>
        <p:blipFill>
          <a:blip r:embed="rId4"/>
          <a:srcRect b="67817"/>
          <a:stretch/>
        </p:blipFill>
        <p:spPr>
          <a:xfrm>
            <a:off x="5407114" y="5621107"/>
            <a:ext cx="2011680" cy="1402735"/>
          </a:xfrm>
          <a:prstGeom prst="rect">
            <a:avLst/>
          </a:prstGeom>
          <a:effectLst>
            <a:outerShdw blurRad="50800" dist="38100" dir="5400000" algn="t" rotWithShape="0">
              <a:prstClr val="black">
                <a:alpha val="40000"/>
              </a:prstClr>
            </a:outerShdw>
          </a:effectLst>
        </p:spPr>
      </p:pic>
      <p:pic>
        <p:nvPicPr>
          <p:cNvPr id="2" name="Picture 1">
            <a:extLst>
              <a:ext uri="{FF2B5EF4-FFF2-40B4-BE49-F238E27FC236}">
                <a16:creationId xmlns:a16="http://schemas.microsoft.com/office/drawing/2014/main" id="{C0B06D12-69EC-5346-2CC4-EAC515AAC791}"/>
              </a:ext>
            </a:extLst>
          </p:cNvPr>
          <p:cNvPicPr>
            <a:picLocks noChangeAspect="1"/>
          </p:cNvPicPr>
          <p:nvPr/>
        </p:nvPicPr>
        <p:blipFill>
          <a:blip r:embed="rId6"/>
          <a:srcRect t="20969" b="70937"/>
          <a:stretch/>
        </p:blipFill>
        <p:spPr>
          <a:xfrm>
            <a:off x="5407012" y="6605474"/>
            <a:ext cx="2011680" cy="352697"/>
          </a:xfrm>
          <a:prstGeom prst="rect">
            <a:avLst/>
          </a:prstGeom>
        </p:spPr>
      </p:pic>
      <p:sp>
        <p:nvSpPr>
          <p:cNvPr id="580" name="Google Shape;580;p24"/>
          <p:cNvSpPr/>
          <p:nvPr/>
        </p:nvSpPr>
        <p:spPr>
          <a:xfrm>
            <a:off x="5332533" y="6550906"/>
            <a:ext cx="827110" cy="442540"/>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8" name="Google Shape;578;p24"/>
          <p:cNvSpPr/>
          <p:nvPr/>
        </p:nvSpPr>
        <p:spPr>
          <a:xfrm>
            <a:off x="7174992" y="7699887"/>
            <a:ext cx="243700" cy="201168"/>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pic>
        <p:nvPicPr>
          <p:cNvPr id="3" name="Picture 2" descr="A screenshot of a phone&#10;&#10;Description automatically generated">
            <a:extLst>
              <a:ext uri="{FF2B5EF4-FFF2-40B4-BE49-F238E27FC236}">
                <a16:creationId xmlns:a16="http://schemas.microsoft.com/office/drawing/2014/main" id="{593D5DA3-6EF0-5608-EA83-3EA2BD3E73DC}"/>
              </a:ext>
            </a:extLst>
          </p:cNvPr>
          <p:cNvPicPr>
            <a:picLocks noChangeAspect="1"/>
          </p:cNvPicPr>
          <p:nvPr/>
        </p:nvPicPr>
        <p:blipFill>
          <a:blip r:embed="rId3"/>
          <a:stretch>
            <a:fillRect/>
          </a:stretch>
        </p:blipFill>
        <p:spPr>
          <a:xfrm>
            <a:off x="5336152" y="519571"/>
            <a:ext cx="2011680" cy="4357229"/>
          </a:xfrm>
          <a:prstGeom prst="roundRect">
            <a:avLst/>
          </a:prstGeom>
          <a:effectLst>
            <a:outerShdw blurRad="50800" dist="38100" dir="5400000" algn="t" rotWithShape="0">
              <a:prstClr val="black">
                <a:alpha val="40000"/>
              </a:prstClr>
            </a:outerShdw>
          </a:effectLst>
        </p:spPr>
      </p:pic>
      <p:pic>
        <p:nvPicPr>
          <p:cNvPr id="4" name="Picture 3">
            <a:extLst>
              <a:ext uri="{FF2B5EF4-FFF2-40B4-BE49-F238E27FC236}">
                <a16:creationId xmlns:a16="http://schemas.microsoft.com/office/drawing/2014/main" id="{03F59927-8093-F033-4CA9-37DF6158F977}"/>
              </a:ext>
            </a:extLst>
          </p:cNvPr>
          <p:cNvPicPr>
            <a:picLocks noChangeAspect="1"/>
          </p:cNvPicPr>
          <p:nvPr/>
        </p:nvPicPr>
        <p:blipFill>
          <a:blip r:embed="rId4"/>
          <a:stretch>
            <a:fillRect/>
          </a:stretch>
        </p:blipFill>
        <p:spPr>
          <a:xfrm>
            <a:off x="5336152" y="5045171"/>
            <a:ext cx="2011680" cy="4357229"/>
          </a:xfrm>
          <a:prstGeom prst="roundRect">
            <a:avLst/>
          </a:prstGeom>
          <a:effectLst>
            <a:outerShdw blurRad="50800" dist="38100" dir="5400000" algn="t" rotWithShape="0">
              <a:prstClr val="black">
                <a:alpha val="40000"/>
              </a:prstClr>
            </a:outerShdw>
          </a:effectLst>
        </p:spPr>
      </p:pic>
      <p:sp>
        <p:nvSpPr>
          <p:cNvPr id="587" name="Google Shape;587;p25"/>
          <p:cNvSpPr txBox="1">
            <a:spLocks noGrp="1"/>
          </p:cNvSpPr>
          <p:nvPr>
            <p:ph type="body" idx="1"/>
          </p:nvPr>
        </p:nvSpPr>
        <p:spPr>
          <a:xfrm>
            <a:off x="457200" y="601000"/>
            <a:ext cx="4597366" cy="8801400"/>
          </a:xfrm>
          <a:prstGeom prst="rect">
            <a:avLst/>
          </a:prstGeom>
          <a:noFill/>
          <a:ln>
            <a:noFill/>
          </a:ln>
        </p:spPr>
        <p:txBody>
          <a:bodyPr spcFirstLastPara="1" wrap="square" lIns="91425" tIns="45700" rIns="91425" bIns="45700" anchor="t" anchorCtr="0">
            <a:noAutofit/>
          </a:bodyPr>
          <a:lstStyle/>
          <a:p>
            <a:pPr marL="0" lvl="3" indent="0" algn="l" rtl="0">
              <a:lnSpc>
                <a:spcPct val="150000"/>
              </a:lnSpc>
              <a:spcBef>
                <a:spcPts val="0"/>
              </a:spcBef>
              <a:spcAft>
                <a:spcPts val="0"/>
              </a:spcAft>
              <a:buClr>
                <a:srgbClr val="044076"/>
              </a:buClr>
              <a:buSzPts val="1600"/>
              <a:buNone/>
            </a:pPr>
            <a:r>
              <a:rPr lang="en-US" sz="1600">
                <a:solidFill>
                  <a:srgbClr val="00ACB8"/>
                </a:solidFill>
                <a:latin typeface="+mj-lt"/>
                <a:ea typeface="Calibri"/>
                <a:cs typeface="Calibri"/>
                <a:sym typeface="Calibri"/>
              </a:rPr>
              <a:t>Contacting a Patient’s Care Team</a:t>
            </a:r>
            <a:endParaRPr lang="en-US" sz="1600">
              <a:solidFill>
                <a:srgbClr val="00ACB8"/>
              </a:solidFill>
              <a:latin typeface="+mj-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dk1"/>
                </a:solidFill>
                <a:latin typeface="+mj-lt"/>
                <a:ea typeface="Calibri"/>
                <a:cs typeface="Calibri"/>
                <a:sym typeface="Calibri"/>
              </a:rPr>
              <a:t>Select </a:t>
            </a:r>
            <a:r>
              <a:rPr lang="en-US" sz="1200" b="1">
                <a:solidFill>
                  <a:schemeClr val="dk1"/>
                </a:solidFill>
                <a:latin typeface="+mj-lt"/>
                <a:ea typeface="Calibri"/>
                <a:cs typeface="Calibri"/>
                <a:sym typeface="Calibri"/>
              </a:rPr>
              <a:t>Patients</a:t>
            </a:r>
            <a:r>
              <a:rPr lang="en-US" sz="1200">
                <a:solidFill>
                  <a:schemeClr val="dk1"/>
                </a:solidFill>
                <a:latin typeface="+mj-lt"/>
                <a:ea typeface="Calibri"/>
                <a:cs typeface="Calibri"/>
                <a:sym typeface="Calibri"/>
              </a:rPr>
              <a:t>.</a:t>
            </a:r>
            <a:endParaRPr sz="1200">
              <a:latin typeface="+mj-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dk1"/>
                </a:solidFill>
                <a:latin typeface="+mj-lt"/>
                <a:ea typeface="Calibri"/>
                <a:cs typeface="Calibri"/>
                <a:sym typeface="Calibri"/>
              </a:rPr>
              <a:t>͏͏</a:t>
            </a:r>
            <a:r>
              <a:rPr lang="en-US" sz="1200" b="1">
                <a:solidFill>
                  <a:schemeClr val="dk1"/>
                </a:solidFill>
                <a:latin typeface="+mj-lt"/>
                <a:ea typeface="Calibri"/>
                <a:cs typeface="Calibri"/>
                <a:sym typeface="Calibri"/>
              </a:rPr>
              <a:t>Select</a:t>
            </a:r>
            <a:r>
              <a:rPr lang="en-US" sz="1200">
                <a:solidFill>
                  <a:schemeClr val="dk1"/>
                </a:solidFill>
                <a:latin typeface="+mj-lt"/>
                <a:ea typeface="Calibri"/>
                <a:cs typeface="Calibri"/>
                <a:sym typeface="Calibri"/>
              </a:rPr>
              <a:t> the patient.</a:t>
            </a:r>
            <a:endParaRPr sz="1200">
              <a:latin typeface="+mj-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dk1"/>
                </a:solidFill>
                <a:latin typeface="+mj-lt"/>
                <a:ea typeface="Calibri"/>
                <a:cs typeface="Calibri"/>
                <a:sym typeface="Calibri"/>
              </a:rPr>
              <a:t>Click </a:t>
            </a:r>
            <a:r>
              <a:rPr lang="en-US" sz="1200" b="1">
                <a:solidFill>
                  <a:schemeClr val="dk1"/>
                </a:solidFill>
                <a:latin typeface="+mj-lt"/>
                <a:ea typeface="Calibri"/>
                <a:cs typeface="Calibri"/>
                <a:sym typeface="Calibri"/>
              </a:rPr>
              <a:t>Care Team</a:t>
            </a:r>
            <a:r>
              <a:rPr lang="en-US" sz="1200">
                <a:solidFill>
                  <a:schemeClr val="dk1"/>
                </a:solidFill>
                <a:latin typeface="+mj-lt"/>
                <a:ea typeface="Calibri"/>
                <a:cs typeface="Calibri"/>
                <a:sym typeface="Calibri"/>
              </a:rPr>
              <a:t> in the patient’s details view.</a:t>
            </a:r>
            <a:endParaRPr sz="1200">
              <a:latin typeface="+mj-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dk1"/>
                </a:solidFill>
                <a:latin typeface="+mj-lt"/>
                <a:ea typeface="Calibri"/>
                <a:cs typeface="Calibri"/>
                <a:sym typeface="Calibri"/>
              </a:rPr>
              <a:t>To contact just one individual of the Care Team:</a:t>
            </a:r>
            <a:endParaRPr sz="1200">
              <a:latin typeface="+mj-lt"/>
            </a:endParaRPr>
          </a:p>
          <a:p>
            <a:pPr marL="747713" lvl="3" indent="-171450" algn="l" rtl="0">
              <a:lnSpc>
                <a:spcPct val="150000"/>
              </a:lnSpc>
              <a:spcBef>
                <a:spcPts val="500"/>
              </a:spcBef>
              <a:spcAft>
                <a:spcPts val="0"/>
              </a:spcAft>
              <a:buClr>
                <a:schemeClr val="dk1"/>
              </a:buClr>
              <a:buSzPts val="1200"/>
              <a:buFont typeface="Arial"/>
              <a:buChar char="•"/>
            </a:pPr>
            <a:r>
              <a:rPr lang="en-US" sz="1200" b="1">
                <a:solidFill>
                  <a:schemeClr val="dk1"/>
                </a:solidFill>
                <a:latin typeface="+mj-lt"/>
                <a:ea typeface="Calibri"/>
                <a:cs typeface="Calibri"/>
                <a:sym typeface="Calibri"/>
              </a:rPr>
              <a:t>Swipe left </a:t>
            </a:r>
            <a:r>
              <a:rPr lang="en-US" sz="1200">
                <a:solidFill>
                  <a:schemeClr val="dk1"/>
                </a:solidFill>
                <a:latin typeface="+mj-lt"/>
                <a:ea typeface="Calibri"/>
                <a:cs typeface="Calibri"/>
                <a:sym typeface="Calibri"/>
              </a:rPr>
              <a:t>on the individual’s name to message.</a:t>
            </a:r>
            <a:endParaRPr sz="1200">
              <a:latin typeface="+mj-lt"/>
            </a:endParaRPr>
          </a:p>
          <a:p>
            <a:pPr marL="747713" lvl="3" indent="-171450" algn="l" rtl="0">
              <a:lnSpc>
                <a:spcPct val="150000"/>
              </a:lnSpc>
              <a:spcBef>
                <a:spcPts val="500"/>
              </a:spcBef>
              <a:spcAft>
                <a:spcPts val="0"/>
              </a:spcAft>
              <a:buClr>
                <a:schemeClr val="dk1"/>
              </a:buClr>
              <a:buSzPts val="1200"/>
              <a:buFont typeface="Arial"/>
              <a:buChar char="•"/>
            </a:pPr>
            <a:r>
              <a:rPr lang="en-US" sz="1200" b="1">
                <a:solidFill>
                  <a:schemeClr val="dk1"/>
                </a:solidFill>
                <a:latin typeface="+mj-lt"/>
                <a:ea typeface="Calibri"/>
                <a:cs typeface="Calibri"/>
                <a:sym typeface="Calibri"/>
              </a:rPr>
              <a:t>Swipe</a:t>
            </a:r>
            <a:r>
              <a:rPr lang="en-US" sz="1200">
                <a:solidFill>
                  <a:schemeClr val="dk1"/>
                </a:solidFill>
                <a:latin typeface="+mj-lt"/>
                <a:ea typeface="Calibri"/>
                <a:cs typeface="Calibri"/>
                <a:sym typeface="Calibri"/>
              </a:rPr>
              <a:t> </a:t>
            </a:r>
            <a:r>
              <a:rPr lang="en-US" sz="1200" b="1">
                <a:solidFill>
                  <a:schemeClr val="dk1"/>
                </a:solidFill>
                <a:latin typeface="+mj-lt"/>
                <a:ea typeface="Calibri"/>
                <a:cs typeface="Calibri"/>
                <a:sym typeface="Calibri"/>
              </a:rPr>
              <a:t>right</a:t>
            </a:r>
            <a:r>
              <a:rPr lang="en-US" sz="1200">
                <a:solidFill>
                  <a:schemeClr val="dk1"/>
                </a:solidFill>
                <a:latin typeface="+mj-lt"/>
                <a:ea typeface="Calibri"/>
                <a:cs typeface="Calibri"/>
                <a:sym typeface="Calibri"/>
              </a:rPr>
              <a:t> on the individual’s name to call.</a:t>
            </a:r>
            <a:endParaRPr sz="1200">
              <a:solidFill>
                <a:schemeClr val="dk1"/>
              </a:solidFill>
              <a:latin typeface="+mj-lt"/>
              <a:ea typeface="Calibri"/>
              <a:cs typeface="Calibri"/>
              <a:sym typeface="Calibri"/>
            </a:endParaRPr>
          </a:p>
          <a:p>
            <a:pPr marL="452437" lvl="4" indent="-228600" algn="l" rtl="0">
              <a:lnSpc>
                <a:spcPct val="150000"/>
              </a:lnSpc>
              <a:spcBef>
                <a:spcPts val="500"/>
              </a:spcBef>
              <a:spcAft>
                <a:spcPts val="0"/>
              </a:spcAft>
              <a:buClr>
                <a:schemeClr val="dk1"/>
              </a:buClr>
              <a:buSzPts val="1200"/>
              <a:buFont typeface="Calibri"/>
              <a:buAutoNum type="arabicPeriod" startAt="5"/>
            </a:pPr>
            <a:r>
              <a:rPr lang="en-US" sz="1200">
                <a:solidFill>
                  <a:schemeClr val="dk1"/>
                </a:solidFill>
                <a:latin typeface="+mj-lt"/>
                <a:ea typeface="Calibri"/>
                <a:cs typeface="Calibri"/>
                <a:sym typeface="Calibri"/>
              </a:rPr>
              <a:t>To message the entire Care Team; select </a:t>
            </a:r>
            <a:r>
              <a:rPr lang="en-US" sz="1200" b="1">
                <a:solidFill>
                  <a:schemeClr val="dk1"/>
                </a:solidFill>
                <a:latin typeface="+mj-lt"/>
                <a:ea typeface="Calibri"/>
                <a:cs typeface="Calibri"/>
                <a:sym typeface="Calibri"/>
              </a:rPr>
              <a:t>Message Care Team.</a:t>
            </a:r>
            <a:endParaRPr sz="1200">
              <a:solidFill>
                <a:schemeClr val="dk1"/>
              </a:solidFill>
              <a:latin typeface="+mj-lt"/>
              <a:ea typeface="Calibri"/>
              <a:cs typeface="Calibri"/>
              <a:sym typeface="Calibri"/>
            </a:endParaRPr>
          </a:p>
          <a:p>
            <a:pPr marL="576263" lvl="3" indent="0" algn="l" rtl="0">
              <a:lnSpc>
                <a:spcPct val="150000"/>
              </a:lnSpc>
              <a:spcBef>
                <a:spcPts val="500"/>
              </a:spcBef>
              <a:spcAft>
                <a:spcPts val="0"/>
              </a:spcAft>
              <a:buClr>
                <a:schemeClr val="accent1"/>
              </a:buClr>
              <a:buSzPts val="1200"/>
              <a:buNone/>
            </a:pPr>
            <a:endParaRPr sz="1200" b="1">
              <a:solidFill>
                <a:schemeClr val="dk1"/>
              </a:solidFill>
              <a:latin typeface="+mj-lt"/>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a:solidFill>
                <a:schemeClr val="dk1"/>
              </a:solidFill>
              <a:latin typeface="Calibri"/>
              <a:ea typeface="Calibri"/>
              <a:cs typeface="Calibri"/>
              <a:sym typeface="Calibri"/>
            </a:endParaRPr>
          </a:p>
        </p:txBody>
      </p:sp>
      <p:sp>
        <p:nvSpPr>
          <p:cNvPr id="590" name="Google Shape;590;p25"/>
          <p:cNvSpPr/>
          <p:nvPr/>
        </p:nvSpPr>
        <p:spPr>
          <a:xfrm>
            <a:off x="3733800" y="48768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591" name="Google Shape;591;p25"/>
          <p:cNvCxnSpPr/>
          <p:nvPr/>
        </p:nvCxnSpPr>
        <p:spPr>
          <a:xfrm>
            <a:off x="5035516" y="2072420"/>
            <a:ext cx="19050" cy="7019686"/>
          </a:xfrm>
          <a:prstGeom prst="straightConnector1">
            <a:avLst/>
          </a:prstGeom>
          <a:noFill/>
          <a:ln w="9525" cap="flat" cmpd="sng">
            <a:solidFill>
              <a:srgbClr val="D2D0CD"/>
            </a:solidFill>
            <a:prstDash val="solid"/>
            <a:miter lim="800000"/>
            <a:headEnd type="none" w="sm" len="sm"/>
            <a:tailEnd type="none" w="sm" len="sm"/>
          </a:ln>
        </p:spPr>
      </p:cxnSp>
      <p:sp>
        <p:nvSpPr>
          <p:cNvPr id="592" name="Google Shape;592;p25"/>
          <p:cNvSpPr txBox="1"/>
          <p:nvPr/>
        </p:nvSpPr>
        <p:spPr>
          <a:xfrm>
            <a:off x="3435482" y="9701880"/>
            <a:ext cx="1206235" cy="35048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24</a:t>
            </a:r>
            <a:endParaRPr/>
          </a:p>
        </p:txBody>
      </p:sp>
      <p:sp>
        <p:nvSpPr>
          <p:cNvPr id="593" name="Google Shape;593;p25"/>
          <p:cNvSpPr txBox="1"/>
          <p:nvPr/>
        </p:nvSpPr>
        <p:spPr>
          <a:xfrm>
            <a:off x="4259609" y="6838162"/>
            <a:ext cx="2306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3</a:t>
            </a:r>
            <a:endParaRPr/>
          </a:p>
        </p:txBody>
      </p:sp>
      <p:pic>
        <p:nvPicPr>
          <p:cNvPr id="2" name="Picture 1" descr="A screenshot of a phone&#10;&#10;Description automatically generated">
            <a:extLst>
              <a:ext uri="{FF2B5EF4-FFF2-40B4-BE49-F238E27FC236}">
                <a16:creationId xmlns:a16="http://schemas.microsoft.com/office/drawing/2014/main" id="{E83E726D-5A5A-9582-D8F2-F9C1697E5DA3}"/>
              </a:ext>
            </a:extLst>
          </p:cNvPr>
          <p:cNvPicPr>
            <a:picLocks noChangeAspect="1"/>
          </p:cNvPicPr>
          <p:nvPr/>
        </p:nvPicPr>
        <p:blipFill>
          <a:blip r:embed="rId5"/>
          <a:srcRect t="50363" b="23070"/>
          <a:stretch/>
        </p:blipFill>
        <p:spPr>
          <a:xfrm>
            <a:off x="5336152" y="2731550"/>
            <a:ext cx="2011680" cy="1157592"/>
          </a:xfrm>
          <a:prstGeom prst="rect">
            <a:avLst/>
          </a:prstGeom>
          <a:effectLst/>
        </p:spPr>
      </p:pic>
      <p:sp>
        <p:nvSpPr>
          <p:cNvPr id="601" name="Google Shape;601;p25"/>
          <p:cNvSpPr/>
          <p:nvPr/>
        </p:nvSpPr>
        <p:spPr>
          <a:xfrm>
            <a:off x="6863950" y="2701266"/>
            <a:ext cx="532151" cy="331207"/>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2" name="Google Shape;602;p25"/>
          <p:cNvSpPr/>
          <p:nvPr/>
        </p:nvSpPr>
        <p:spPr>
          <a:xfrm>
            <a:off x="5258699" y="2410071"/>
            <a:ext cx="621782" cy="331207"/>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latin typeface="+mn-lt"/>
              <a:ea typeface="+mn-ea"/>
              <a:cs typeface="+mn-cs"/>
              <a:sym typeface="Calibri"/>
            </a:endParaRPr>
          </a:p>
        </p:txBody>
      </p:sp>
      <p:sp>
        <p:nvSpPr>
          <p:cNvPr id="5" name="Rectangle 4">
            <a:extLst>
              <a:ext uri="{FF2B5EF4-FFF2-40B4-BE49-F238E27FC236}">
                <a16:creationId xmlns:a16="http://schemas.microsoft.com/office/drawing/2014/main" id="{AFD6349C-5C74-4952-0387-463C6D4FB440}"/>
              </a:ext>
            </a:extLst>
          </p:cNvPr>
          <p:cNvSpPr/>
          <p:nvPr/>
        </p:nvSpPr>
        <p:spPr>
          <a:xfrm>
            <a:off x="6371488" y="8555634"/>
            <a:ext cx="906840" cy="492502"/>
          </a:xfrm>
          <a:prstGeom prst="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pic>
        <p:nvPicPr>
          <p:cNvPr id="3" name="Picture 2" descr="A screenshot of a phone chat&#10;&#10;Description automatically generated">
            <a:extLst>
              <a:ext uri="{FF2B5EF4-FFF2-40B4-BE49-F238E27FC236}">
                <a16:creationId xmlns:a16="http://schemas.microsoft.com/office/drawing/2014/main" id="{17476E01-069D-6438-8B14-E35AA4F00B2B}"/>
              </a:ext>
            </a:extLst>
          </p:cNvPr>
          <p:cNvPicPr>
            <a:picLocks noChangeAspect="1"/>
          </p:cNvPicPr>
          <p:nvPr/>
        </p:nvPicPr>
        <p:blipFill>
          <a:blip r:embed="rId3"/>
          <a:stretch>
            <a:fillRect/>
          </a:stretch>
        </p:blipFill>
        <p:spPr>
          <a:xfrm>
            <a:off x="5430048" y="596418"/>
            <a:ext cx="2011680" cy="4358640"/>
          </a:xfrm>
          <a:prstGeom prst="roundRect">
            <a:avLst/>
          </a:prstGeom>
          <a:effectLst>
            <a:outerShdw blurRad="50800" dist="38100" dir="5400000" algn="t" rotWithShape="0">
              <a:prstClr val="black">
                <a:alpha val="40000"/>
              </a:prstClr>
            </a:outerShdw>
          </a:effectLst>
        </p:spPr>
      </p:pic>
      <p:sp>
        <p:nvSpPr>
          <p:cNvPr id="615" name="Google Shape;615;p26"/>
          <p:cNvSpPr txBox="1">
            <a:spLocks noGrp="1"/>
          </p:cNvSpPr>
          <p:nvPr>
            <p:ph type="body" idx="1"/>
          </p:nvPr>
        </p:nvSpPr>
        <p:spPr>
          <a:xfrm>
            <a:off x="457200" y="601000"/>
            <a:ext cx="4345850" cy="8801400"/>
          </a:xfrm>
          <a:prstGeom prst="rect">
            <a:avLst/>
          </a:prstGeom>
          <a:noFill/>
          <a:ln>
            <a:noFill/>
          </a:ln>
        </p:spPr>
        <p:txBody>
          <a:bodyPr spcFirstLastPara="1" wrap="square" lIns="91425" tIns="45700" rIns="91425" bIns="45700" anchor="t" anchorCtr="0">
            <a:noAutofit/>
          </a:bodyPr>
          <a:lstStyle/>
          <a:p>
            <a:pPr marL="0" lvl="3" indent="0" algn="l" rtl="0">
              <a:lnSpc>
                <a:spcPct val="150000"/>
              </a:lnSpc>
              <a:spcBef>
                <a:spcPts val="0"/>
              </a:spcBef>
              <a:spcAft>
                <a:spcPts val="0"/>
              </a:spcAft>
              <a:buClr>
                <a:srgbClr val="044076"/>
              </a:buClr>
              <a:buSzPts val="1600"/>
              <a:buNone/>
            </a:pPr>
            <a:r>
              <a:rPr lang="en-US" sz="1600">
                <a:solidFill>
                  <a:srgbClr val="00ACB8"/>
                </a:solidFill>
                <a:latin typeface="+mj-lt"/>
                <a:ea typeface="Calibri"/>
                <a:cs typeface="Calibri"/>
                <a:sym typeface="Calibri"/>
              </a:rPr>
              <a:t>Associate a Patient with Existing Message</a:t>
            </a:r>
            <a:endParaRPr lang="en-US" sz="1600">
              <a:solidFill>
                <a:srgbClr val="00ACB8"/>
              </a:solidFill>
              <a:latin typeface="+mj-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dk1"/>
                </a:solidFill>
                <a:latin typeface="+mj-lt"/>
                <a:ea typeface="Calibri"/>
                <a:cs typeface="Calibri"/>
                <a:sym typeface="Calibri"/>
              </a:rPr>
              <a:t>Select </a:t>
            </a:r>
            <a:r>
              <a:rPr lang="en-US" sz="1200" b="1">
                <a:solidFill>
                  <a:schemeClr val="dk1"/>
                </a:solidFill>
                <a:latin typeface="+mj-lt"/>
                <a:ea typeface="Calibri"/>
                <a:cs typeface="Calibri"/>
                <a:sym typeface="Calibri"/>
              </a:rPr>
              <a:t>Messages</a:t>
            </a:r>
            <a:r>
              <a:rPr lang="en-US" sz="1200">
                <a:solidFill>
                  <a:schemeClr val="dk1"/>
                </a:solidFill>
                <a:latin typeface="+mj-lt"/>
                <a:ea typeface="Calibri"/>
                <a:cs typeface="Calibri"/>
                <a:sym typeface="Calibri"/>
              </a:rPr>
              <a:t>.</a:t>
            </a:r>
            <a:endParaRPr sz="1200">
              <a:latin typeface="+mj-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dk1"/>
                </a:solidFill>
                <a:latin typeface="+mj-lt"/>
                <a:ea typeface="Calibri"/>
                <a:cs typeface="Calibri"/>
                <a:sym typeface="Calibri"/>
              </a:rPr>
              <a:t>͏͏</a:t>
            </a:r>
            <a:r>
              <a:rPr lang="en-US" sz="1200" b="1">
                <a:solidFill>
                  <a:schemeClr val="dk1"/>
                </a:solidFill>
                <a:latin typeface="+mj-lt"/>
                <a:ea typeface="Calibri"/>
                <a:cs typeface="Calibri"/>
                <a:sym typeface="Calibri"/>
              </a:rPr>
              <a:t>Select</a:t>
            </a:r>
            <a:r>
              <a:rPr lang="en-US" sz="1200">
                <a:solidFill>
                  <a:schemeClr val="dk1"/>
                </a:solidFill>
                <a:latin typeface="+mj-lt"/>
                <a:ea typeface="Calibri"/>
                <a:cs typeface="Calibri"/>
                <a:sym typeface="Calibri"/>
              </a:rPr>
              <a:t> the existing message.</a:t>
            </a:r>
            <a:endParaRPr sz="1200">
              <a:latin typeface="+mj-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dk1"/>
                </a:solidFill>
                <a:latin typeface="+mj-lt"/>
                <a:ea typeface="Calibri"/>
                <a:cs typeface="Calibri"/>
                <a:sym typeface="Calibri"/>
              </a:rPr>
              <a:t>Select the </a:t>
            </a:r>
            <a:r>
              <a:rPr lang="en-US" sz="1200" b="1">
                <a:solidFill>
                  <a:schemeClr val="dk1"/>
                </a:solidFill>
                <a:latin typeface="+mj-lt"/>
                <a:ea typeface="Calibri"/>
                <a:cs typeface="Calibri"/>
                <a:sym typeface="Calibri"/>
              </a:rPr>
              <a:t>three ellipses</a:t>
            </a:r>
            <a:r>
              <a:rPr lang="en-US" sz="1200">
                <a:solidFill>
                  <a:schemeClr val="dk1"/>
                </a:solidFill>
                <a:latin typeface="+mj-lt"/>
                <a:ea typeface="Calibri"/>
                <a:cs typeface="Calibri"/>
                <a:sym typeface="Calibri"/>
              </a:rPr>
              <a:t> in the top right corner; select </a:t>
            </a:r>
            <a:r>
              <a:rPr lang="en-US" sz="1200" b="1">
                <a:solidFill>
                  <a:schemeClr val="dk1"/>
                </a:solidFill>
                <a:latin typeface="+mj-lt"/>
                <a:ea typeface="Calibri"/>
                <a:cs typeface="Calibri"/>
                <a:sym typeface="Calibri"/>
              </a:rPr>
              <a:t>Associate With Patient</a:t>
            </a:r>
            <a:r>
              <a:rPr lang="en-US" sz="1200">
                <a:solidFill>
                  <a:schemeClr val="dk1"/>
                </a:solidFill>
                <a:latin typeface="+mj-lt"/>
                <a:ea typeface="Calibri"/>
                <a:cs typeface="Calibri"/>
                <a:sym typeface="Calibri"/>
              </a:rPr>
              <a:t>.</a:t>
            </a:r>
            <a:endParaRPr sz="1200">
              <a:latin typeface="+mj-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dk1"/>
                </a:solidFill>
                <a:latin typeface="+mj-lt"/>
                <a:ea typeface="Calibri"/>
                <a:cs typeface="Calibri"/>
                <a:sym typeface="Calibri"/>
              </a:rPr>
              <a:t>Select the </a:t>
            </a:r>
            <a:r>
              <a:rPr lang="en-US" sz="1200" b="1">
                <a:solidFill>
                  <a:schemeClr val="dk1"/>
                </a:solidFill>
                <a:latin typeface="+mj-lt"/>
                <a:ea typeface="Calibri"/>
                <a:cs typeface="Calibri"/>
                <a:sym typeface="Calibri"/>
              </a:rPr>
              <a:t>patient.</a:t>
            </a:r>
            <a:endParaRPr sz="1200">
              <a:latin typeface="+mj-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dk1"/>
                </a:solidFill>
                <a:latin typeface="+mj-lt"/>
                <a:ea typeface="Calibri"/>
                <a:cs typeface="Calibri"/>
                <a:sym typeface="Calibri"/>
              </a:rPr>
              <a:t>The patient’s information will appear at the top of the message.</a:t>
            </a:r>
            <a:endParaRPr sz="1200" b="1">
              <a:solidFill>
                <a:schemeClr val="dk1"/>
              </a:solidFill>
              <a:latin typeface="+mj-lt"/>
              <a:ea typeface="Calibri"/>
              <a:cs typeface="Calibri"/>
              <a:sym typeface="Calibri"/>
            </a:endParaRPr>
          </a:p>
          <a:p>
            <a:pPr marL="576263" lvl="3" indent="0" algn="l" rtl="0">
              <a:lnSpc>
                <a:spcPct val="150000"/>
              </a:lnSpc>
              <a:spcBef>
                <a:spcPts val="500"/>
              </a:spcBef>
              <a:spcAft>
                <a:spcPts val="0"/>
              </a:spcAft>
              <a:buClr>
                <a:schemeClr val="accent1"/>
              </a:buClr>
              <a:buSzPts val="1200"/>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a:solidFill>
                <a:schemeClr val="dk1"/>
              </a:solidFill>
              <a:latin typeface="Calibri"/>
              <a:ea typeface="Calibri"/>
              <a:cs typeface="Calibri"/>
              <a:sym typeface="Calibri"/>
            </a:endParaRPr>
          </a:p>
        </p:txBody>
      </p:sp>
      <p:sp>
        <p:nvSpPr>
          <p:cNvPr id="618" name="Google Shape;618;p26"/>
          <p:cNvSpPr/>
          <p:nvPr/>
        </p:nvSpPr>
        <p:spPr>
          <a:xfrm>
            <a:off x="3733800" y="48768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619" name="Google Shape;619;p26"/>
          <p:cNvCxnSpPr/>
          <p:nvPr/>
        </p:nvCxnSpPr>
        <p:spPr>
          <a:xfrm>
            <a:off x="5035516" y="2072420"/>
            <a:ext cx="19050" cy="7019686"/>
          </a:xfrm>
          <a:prstGeom prst="straightConnector1">
            <a:avLst/>
          </a:prstGeom>
          <a:noFill/>
          <a:ln w="9525" cap="flat" cmpd="sng">
            <a:solidFill>
              <a:srgbClr val="D2D0CD"/>
            </a:solidFill>
            <a:prstDash val="solid"/>
            <a:miter lim="800000"/>
            <a:headEnd type="none" w="sm" len="sm"/>
            <a:tailEnd type="none" w="sm" len="sm"/>
          </a:ln>
        </p:spPr>
      </p:cxnSp>
      <p:sp>
        <p:nvSpPr>
          <p:cNvPr id="621" name="Google Shape;621;p26"/>
          <p:cNvSpPr txBox="1"/>
          <p:nvPr/>
        </p:nvSpPr>
        <p:spPr>
          <a:xfrm>
            <a:off x="4259609" y="6838162"/>
            <a:ext cx="2306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3</a:t>
            </a:r>
            <a:endParaRPr/>
          </a:p>
        </p:txBody>
      </p:sp>
      <p:sp>
        <p:nvSpPr>
          <p:cNvPr id="623" name="Google Shape;623;p26"/>
          <p:cNvSpPr/>
          <p:nvPr/>
        </p:nvSpPr>
        <p:spPr>
          <a:xfrm>
            <a:off x="6385814" y="1680519"/>
            <a:ext cx="753763" cy="271849"/>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Picture 4" descr="A screenshot of a phone&#10;&#10;Description automatically generated">
            <a:extLst>
              <a:ext uri="{FF2B5EF4-FFF2-40B4-BE49-F238E27FC236}">
                <a16:creationId xmlns:a16="http://schemas.microsoft.com/office/drawing/2014/main" id="{A2A61344-27FA-0F2A-0BA0-5AB1B5EDB422}"/>
              </a:ext>
            </a:extLst>
          </p:cNvPr>
          <p:cNvPicPr>
            <a:picLocks noChangeAspect="1"/>
          </p:cNvPicPr>
          <p:nvPr/>
        </p:nvPicPr>
        <p:blipFill>
          <a:blip r:embed="rId4"/>
          <a:stretch>
            <a:fillRect/>
          </a:stretch>
        </p:blipFill>
        <p:spPr>
          <a:xfrm>
            <a:off x="5430048" y="5119815"/>
            <a:ext cx="2011680" cy="4358640"/>
          </a:xfrm>
          <a:prstGeom prst="roundRect">
            <a:avLst/>
          </a:prstGeom>
          <a:effectLst>
            <a:outerShdw blurRad="50800" dist="38100" dir="5400000" algn="t" rotWithShape="0">
              <a:prstClr val="black">
                <a:alpha val="40000"/>
              </a:prst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4" name="Google Shape;634;p27"/>
          <p:cNvSpPr txBox="1">
            <a:spLocks noGrp="1"/>
          </p:cNvSpPr>
          <p:nvPr>
            <p:ph type="body" idx="1"/>
          </p:nvPr>
        </p:nvSpPr>
        <p:spPr>
          <a:xfrm>
            <a:off x="457200" y="601000"/>
            <a:ext cx="4510345" cy="8801400"/>
          </a:xfrm>
          <a:prstGeom prst="rect">
            <a:avLst/>
          </a:prstGeom>
          <a:noFill/>
          <a:ln>
            <a:noFill/>
          </a:ln>
        </p:spPr>
        <p:txBody>
          <a:bodyPr spcFirstLastPara="1" wrap="square" lIns="91425" tIns="45700" rIns="91425" bIns="45700" anchor="t" anchorCtr="0">
            <a:noAutofit/>
          </a:bodyPr>
          <a:lstStyle/>
          <a:p>
            <a:pPr marL="0" lvl="3" indent="0" algn="l" rtl="0">
              <a:lnSpc>
                <a:spcPct val="150000"/>
              </a:lnSpc>
              <a:spcBef>
                <a:spcPts val="0"/>
              </a:spcBef>
              <a:spcAft>
                <a:spcPts val="0"/>
              </a:spcAft>
              <a:buClr>
                <a:srgbClr val="044076"/>
              </a:buClr>
              <a:buSzPts val="1600"/>
              <a:buNone/>
            </a:pPr>
            <a:r>
              <a:rPr lang="en-US" sz="1600">
                <a:solidFill>
                  <a:srgbClr val="00ACB8"/>
                </a:solidFill>
                <a:latin typeface="+mj-lt"/>
                <a:ea typeface="Calibri"/>
                <a:cs typeface="Calibri"/>
                <a:sym typeface="Calibri"/>
              </a:rPr>
              <a:t>Associate a Patient with a New Message</a:t>
            </a:r>
            <a:endParaRPr lang="en-US" sz="1600">
              <a:solidFill>
                <a:srgbClr val="00ACB8"/>
              </a:solidFill>
              <a:latin typeface="+mj-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dk1"/>
                </a:solidFill>
                <a:latin typeface="+mj-lt"/>
                <a:ea typeface="Calibri"/>
                <a:cs typeface="Calibri"/>
                <a:sym typeface="Calibri"/>
              </a:rPr>
              <a:t>Select </a:t>
            </a:r>
            <a:r>
              <a:rPr lang="en-US" sz="1200" b="1">
                <a:solidFill>
                  <a:schemeClr val="dk1"/>
                </a:solidFill>
                <a:latin typeface="+mj-lt"/>
                <a:ea typeface="Calibri"/>
                <a:cs typeface="Calibri"/>
                <a:sym typeface="Calibri"/>
              </a:rPr>
              <a:t>Messages</a:t>
            </a:r>
            <a:r>
              <a:rPr lang="en-US" sz="1200">
                <a:solidFill>
                  <a:schemeClr val="dk1"/>
                </a:solidFill>
                <a:latin typeface="+mj-lt"/>
                <a:ea typeface="Calibri"/>
                <a:cs typeface="Calibri"/>
                <a:sym typeface="Calibri"/>
              </a:rPr>
              <a:t>.</a:t>
            </a:r>
            <a:endParaRPr sz="1200">
              <a:latin typeface="+mj-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dk1"/>
                </a:solidFill>
                <a:latin typeface="+mj-lt"/>
                <a:ea typeface="Calibri"/>
                <a:cs typeface="Calibri"/>
                <a:sym typeface="Calibri"/>
              </a:rPr>
              <a:t>͏͏</a:t>
            </a:r>
            <a:r>
              <a:rPr lang="en-US" sz="1200" b="1">
                <a:solidFill>
                  <a:schemeClr val="dk1"/>
                </a:solidFill>
                <a:latin typeface="+mj-lt"/>
                <a:ea typeface="Calibri"/>
                <a:cs typeface="Calibri"/>
                <a:sym typeface="Calibri"/>
              </a:rPr>
              <a:t>Compose</a:t>
            </a:r>
            <a:r>
              <a:rPr lang="en-US" sz="1200">
                <a:solidFill>
                  <a:schemeClr val="dk1"/>
                </a:solidFill>
                <a:latin typeface="+mj-lt"/>
                <a:ea typeface="Calibri"/>
                <a:cs typeface="Calibri"/>
                <a:sym typeface="Calibri"/>
              </a:rPr>
              <a:t> a new message.</a:t>
            </a:r>
            <a:endParaRPr sz="1200">
              <a:latin typeface="+mj-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dk1"/>
                </a:solidFill>
                <a:latin typeface="+mj-lt"/>
                <a:ea typeface="Calibri"/>
                <a:cs typeface="Calibri"/>
                <a:sym typeface="Calibri"/>
              </a:rPr>
              <a:t>͏͏</a:t>
            </a:r>
            <a:r>
              <a:rPr lang="en-US" sz="1200" b="1">
                <a:solidFill>
                  <a:schemeClr val="dk1"/>
                </a:solidFill>
                <a:latin typeface="+mj-lt"/>
                <a:ea typeface="Calibri"/>
                <a:cs typeface="Calibri"/>
                <a:sym typeface="Calibri"/>
              </a:rPr>
              <a:t>Select</a:t>
            </a:r>
            <a:r>
              <a:rPr lang="en-US" sz="1200">
                <a:solidFill>
                  <a:schemeClr val="dk1"/>
                </a:solidFill>
                <a:latin typeface="+mj-lt"/>
                <a:ea typeface="Calibri"/>
                <a:cs typeface="Calibri"/>
                <a:sym typeface="Calibri"/>
              </a:rPr>
              <a:t> a message type that has a patient centric field.</a:t>
            </a:r>
            <a:endParaRPr sz="1200">
              <a:latin typeface="+mj-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dk1"/>
                </a:solidFill>
                <a:latin typeface="+mj-lt"/>
                <a:ea typeface="Calibri"/>
                <a:cs typeface="Calibri"/>
                <a:sym typeface="Calibri"/>
              </a:rPr>
              <a:t>Select the </a:t>
            </a:r>
            <a:r>
              <a:rPr lang="en-US" sz="1200" b="1">
                <a:solidFill>
                  <a:schemeClr val="dk1"/>
                </a:solidFill>
                <a:latin typeface="+mj-lt"/>
                <a:ea typeface="Calibri"/>
                <a:cs typeface="Calibri"/>
                <a:sym typeface="Calibri"/>
              </a:rPr>
              <a:t>patient field.</a:t>
            </a:r>
            <a:endParaRPr sz="1200">
              <a:latin typeface="+mj-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dk1"/>
                </a:solidFill>
                <a:latin typeface="+mj-lt"/>
                <a:ea typeface="Calibri"/>
                <a:cs typeface="Calibri"/>
                <a:sym typeface="Calibri"/>
              </a:rPr>
              <a:t>͏͏͏͏</a:t>
            </a:r>
            <a:r>
              <a:rPr lang="en-US" sz="1200" b="1">
                <a:solidFill>
                  <a:schemeClr val="dk1"/>
                </a:solidFill>
                <a:latin typeface="+mj-lt"/>
                <a:ea typeface="Calibri"/>
                <a:cs typeface="Calibri"/>
                <a:sym typeface="Calibri"/>
              </a:rPr>
              <a:t>Select</a:t>
            </a:r>
            <a:r>
              <a:rPr lang="en-US" sz="1200">
                <a:solidFill>
                  <a:schemeClr val="dk1"/>
                </a:solidFill>
                <a:latin typeface="+mj-lt"/>
                <a:ea typeface="Calibri"/>
                <a:cs typeface="Calibri"/>
                <a:sym typeface="Calibri"/>
              </a:rPr>
              <a:t> the patient.</a:t>
            </a:r>
            <a:endParaRPr sz="1200">
              <a:latin typeface="+mj-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dk1"/>
                </a:solidFill>
                <a:latin typeface="+mj-lt"/>
                <a:ea typeface="Calibri"/>
                <a:cs typeface="Calibri"/>
                <a:sym typeface="Calibri"/>
              </a:rPr>
              <a:t>Complete the message; then </a:t>
            </a:r>
            <a:r>
              <a:rPr lang="en-US" sz="1200" b="1">
                <a:solidFill>
                  <a:schemeClr val="dk1"/>
                </a:solidFill>
                <a:latin typeface="+mj-lt"/>
                <a:ea typeface="Calibri"/>
                <a:cs typeface="Calibri"/>
                <a:sym typeface="Calibri"/>
              </a:rPr>
              <a:t>send</a:t>
            </a:r>
            <a:r>
              <a:rPr lang="en-US" sz="1200">
                <a:solidFill>
                  <a:schemeClr val="dk1"/>
                </a:solidFill>
                <a:latin typeface="+mj-lt"/>
                <a:ea typeface="Calibri"/>
                <a:cs typeface="Calibri"/>
                <a:sym typeface="Calibri"/>
              </a:rPr>
              <a:t>.</a:t>
            </a:r>
            <a:endParaRPr sz="1200">
              <a:latin typeface="+mj-lt"/>
            </a:endParaRPr>
          </a:p>
          <a:p>
            <a:pPr marL="576263" lvl="3" indent="0" algn="l" rtl="0">
              <a:lnSpc>
                <a:spcPct val="150000"/>
              </a:lnSpc>
              <a:spcBef>
                <a:spcPts val="500"/>
              </a:spcBef>
              <a:spcAft>
                <a:spcPts val="0"/>
              </a:spcAft>
              <a:buClr>
                <a:schemeClr val="accent1"/>
              </a:buClr>
              <a:buSzPts val="1200"/>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a:solidFill>
                <a:schemeClr val="dk1"/>
              </a:solidFill>
              <a:latin typeface="Calibri"/>
              <a:ea typeface="Calibri"/>
              <a:cs typeface="Calibri"/>
              <a:sym typeface="Calibri"/>
            </a:endParaRPr>
          </a:p>
        </p:txBody>
      </p:sp>
      <p:sp>
        <p:nvSpPr>
          <p:cNvPr id="637" name="Google Shape;637;p27"/>
          <p:cNvSpPr/>
          <p:nvPr/>
        </p:nvSpPr>
        <p:spPr>
          <a:xfrm>
            <a:off x="3733800" y="48768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638" name="Google Shape;638;p27"/>
          <p:cNvCxnSpPr/>
          <p:nvPr/>
        </p:nvCxnSpPr>
        <p:spPr>
          <a:xfrm>
            <a:off x="5035516" y="2072420"/>
            <a:ext cx="19050" cy="7019686"/>
          </a:xfrm>
          <a:prstGeom prst="straightConnector1">
            <a:avLst/>
          </a:prstGeom>
          <a:noFill/>
          <a:ln w="9525" cap="flat" cmpd="sng">
            <a:solidFill>
              <a:srgbClr val="D2D0CD"/>
            </a:solidFill>
            <a:prstDash val="solid"/>
            <a:miter lim="800000"/>
            <a:headEnd type="none" w="sm" len="sm"/>
            <a:tailEnd type="none" w="sm" len="sm"/>
          </a:ln>
        </p:spPr>
      </p:cxnSp>
      <p:sp>
        <p:nvSpPr>
          <p:cNvPr id="640" name="Google Shape;640;p27"/>
          <p:cNvSpPr txBox="1"/>
          <p:nvPr/>
        </p:nvSpPr>
        <p:spPr>
          <a:xfrm>
            <a:off x="4259609" y="6838162"/>
            <a:ext cx="2306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3</a:t>
            </a:r>
            <a:endParaRPr/>
          </a:p>
        </p:txBody>
      </p:sp>
      <p:pic>
        <p:nvPicPr>
          <p:cNvPr id="3" name="Picture 2" descr="A screenshot of a phone&#10;&#10;Description automatically generated">
            <a:extLst>
              <a:ext uri="{FF2B5EF4-FFF2-40B4-BE49-F238E27FC236}">
                <a16:creationId xmlns:a16="http://schemas.microsoft.com/office/drawing/2014/main" id="{269CFC55-1E69-EF0D-FC09-069125B761DE}"/>
              </a:ext>
            </a:extLst>
          </p:cNvPr>
          <p:cNvPicPr>
            <a:picLocks noChangeAspect="1"/>
          </p:cNvPicPr>
          <p:nvPr/>
        </p:nvPicPr>
        <p:blipFill>
          <a:blip r:embed="rId3"/>
          <a:stretch>
            <a:fillRect/>
          </a:stretch>
        </p:blipFill>
        <p:spPr>
          <a:xfrm>
            <a:off x="5406907" y="596418"/>
            <a:ext cx="2011680" cy="4358640"/>
          </a:xfrm>
          <a:prstGeom prst="roundRect">
            <a:avLst/>
          </a:prstGeom>
          <a:effectLst>
            <a:outerShdw blurRad="50800" dist="38100" dir="5400000" algn="t" rotWithShape="0">
              <a:prstClr val="black">
                <a:alpha val="40000"/>
              </a:prstClr>
            </a:outerShdw>
          </a:effectLst>
        </p:spPr>
      </p:pic>
      <p:pic>
        <p:nvPicPr>
          <p:cNvPr id="7" name="Picture 6" descr="A screenshot of a phone&#10;&#10;Description automatically generated">
            <a:extLst>
              <a:ext uri="{FF2B5EF4-FFF2-40B4-BE49-F238E27FC236}">
                <a16:creationId xmlns:a16="http://schemas.microsoft.com/office/drawing/2014/main" id="{587BE5AF-55FC-31DD-BBBB-5B8B47ED09F6}"/>
              </a:ext>
            </a:extLst>
          </p:cNvPr>
          <p:cNvPicPr>
            <a:picLocks noChangeAspect="1"/>
          </p:cNvPicPr>
          <p:nvPr/>
        </p:nvPicPr>
        <p:blipFill>
          <a:blip r:embed="rId4"/>
          <a:stretch>
            <a:fillRect/>
          </a:stretch>
        </p:blipFill>
        <p:spPr>
          <a:xfrm>
            <a:off x="5406907" y="5132172"/>
            <a:ext cx="2011680" cy="4358640"/>
          </a:xfrm>
          <a:prstGeom prst="roundRect">
            <a:avLst/>
          </a:prstGeom>
          <a:effectLst>
            <a:outerShdw blurRad="50800" dist="38100" dir="5400000" algn="t" rotWithShape="0">
              <a:prstClr val="black">
                <a:alpha val="40000"/>
              </a:prstClr>
            </a:outerShdw>
          </a:effectLst>
        </p:spPr>
      </p:pic>
      <p:sp>
        <p:nvSpPr>
          <p:cNvPr id="8" name="Rectangle 7">
            <a:extLst>
              <a:ext uri="{FF2B5EF4-FFF2-40B4-BE49-F238E27FC236}">
                <a16:creationId xmlns:a16="http://schemas.microsoft.com/office/drawing/2014/main" id="{9E69F74B-10E7-1743-A56D-D570B4C5CA6A}"/>
              </a:ext>
            </a:extLst>
          </p:cNvPr>
          <p:cNvSpPr/>
          <p:nvPr/>
        </p:nvSpPr>
        <p:spPr>
          <a:xfrm>
            <a:off x="5406907" y="1488332"/>
            <a:ext cx="1908293" cy="277238"/>
          </a:xfrm>
          <a:prstGeom prst="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pic>
        <p:nvPicPr>
          <p:cNvPr id="9218" name="Picture 2" descr="A white background with black and white clouds&#10;&#10;Description automatically generated">
            <a:extLst>
              <a:ext uri="{FF2B5EF4-FFF2-40B4-BE49-F238E27FC236}">
                <a16:creationId xmlns:a16="http://schemas.microsoft.com/office/drawing/2014/main" id="{1483CF91-6C8F-5168-1B66-43988C67F5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7768" y="651826"/>
            <a:ext cx="1920240" cy="4158481"/>
          </a:xfrm>
          <a:prstGeom prst="round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434" name="Picture 2">
            <a:extLst>
              <a:ext uri="{FF2B5EF4-FFF2-40B4-BE49-F238E27FC236}">
                <a16:creationId xmlns:a16="http://schemas.microsoft.com/office/drawing/2014/main" id="{3D1EBEEE-B253-48CF-9F70-273DAFB49D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8930" y="5222577"/>
            <a:ext cx="2028806" cy="435503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55" name="Google Shape;655;p28"/>
          <p:cNvSpPr txBox="1">
            <a:spLocks noGrp="1"/>
          </p:cNvSpPr>
          <p:nvPr>
            <p:ph type="body" idx="1"/>
          </p:nvPr>
        </p:nvSpPr>
        <p:spPr>
          <a:xfrm>
            <a:off x="457200" y="601000"/>
            <a:ext cx="4578316" cy="8801400"/>
          </a:xfrm>
          <a:prstGeom prst="rect">
            <a:avLst/>
          </a:prstGeom>
          <a:noFill/>
          <a:ln>
            <a:noFill/>
          </a:ln>
        </p:spPr>
        <p:txBody>
          <a:bodyPr spcFirstLastPara="1" wrap="square" lIns="91425" tIns="45700" rIns="91425" bIns="45700" anchor="t" anchorCtr="0">
            <a:noAutofit/>
          </a:bodyPr>
          <a:lstStyle/>
          <a:p>
            <a:pPr marL="0" lvl="3" indent="0" algn="l" rtl="0">
              <a:lnSpc>
                <a:spcPct val="150000"/>
              </a:lnSpc>
              <a:spcBef>
                <a:spcPts val="0"/>
              </a:spcBef>
              <a:spcAft>
                <a:spcPts val="0"/>
              </a:spcAft>
              <a:buClr>
                <a:srgbClr val="044076"/>
              </a:buClr>
              <a:buSzPts val="1600"/>
              <a:buNone/>
            </a:pPr>
            <a:r>
              <a:rPr lang="en-US" sz="1600">
                <a:solidFill>
                  <a:srgbClr val="00ACB8"/>
                </a:solidFill>
                <a:latin typeface="+mj-lt"/>
                <a:ea typeface="Calibri"/>
                <a:cs typeface="Calibri"/>
                <a:sym typeface="Calibri"/>
              </a:rPr>
              <a:t>News &amp; Announcements*</a:t>
            </a:r>
            <a:endParaRPr lang="en-US" sz="1600">
              <a:solidFill>
                <a:srgbClr val="00ACB8"/>
              </a:solidFill>
              <a:latin typeface="+mj-lt"/>
            </a:endParaRPr>
          </a:p>
          <a:p>
            <a:pPr marL="223836" lvl="4" indent="0" algn="l" rtl="0">
              <a:lnSpc>
                <a:spcPct val="150000"/>
              </a:lnSpc>
              <a:spcBef>
                <a:spcPts val="500"/>
              </a:spcBef>
              <a:spcAft>
                <a:spcPts val="0"/>
              </a:spcAft>
              <a:buClr>
                <a:schemeClr val="dk1"/>
              </a:buClr>
              <a:buSzPts val="1200"/>
              <a:buNone/>
            </a:pPr>
            <a:r>
              <a:rPr lang="en-US" sz="1200">
                <a:solidFill>
                  <a:schemeClr val="dk1"/>
                </a:solidFill>
                <a:latin typeface="+mj-lt"/>
                <a:ea typeface="Calibri"/>
                <a:cs typeface="Calibri"/>
                <a:sym typeface="Calibri"/>
              </a:rPr>
              <a:t>*This feature will only appear if the option is being used by your facility.</a:t>
            </a:r>
            <a:endParaRPr sz="1200">
              <a:latin typeface="+mj-lt"/>
            </a:endParaRPr>
          </a:p>
          <a:p>
            <a:pPr marL="223836" lvl="4" indent="0" algn="l" rtl="0">
              <a:lnSpc>
                <a:spcPct val="150000"/>
              </a:lnSpc>
              <a:spcBef>
                <a:spcPts val="500"/>
              </a:spcBef>
              <a:spcAft>
                <a:spcPts val="0"/>
              </a:spcAft>
              <a:buClr>
                <a:schemeClr val="dk1"/>
              </a:buClr>
              <a:buSzPts val="1200"/>
              <a:buNone/>
            </a:pPr>
            <a:r>
              <a:rPr lang="en-US" sz="1200" b="0" i="0">
                <a:solidFill>
                  <a:schemeClr val="dk1"/>
                </a:solidFill>
                <a:latin typeface="+mj-lt"/>
                <a:ea typeface="Calibri"/>
                <a:cs typeface="Calibri"/>
                <a:sym typeface="Calibri"/>
              </a:rPr>
              <a:t>The News &amp; Announcements section provides the ability to broadcast information out to specific users, departments or to the entire account. Information shared in these feeds are typically informational and are not critical in nature.</a:t>
            </a:r>
            <a:endParaRPr sz="1200">
              <a:latin typeface="+mj-lt"/>
            </a:endParaRPr>
          </a:p>
          <a:p>
            <a:pPr marL="223836" lvl="4" indent="0" algn="l" rtl="0">
              <a:lnSpc>
                <a:spcPct val="150000"/>
              </a:lnSpc>
              <a:spcBef>
                <a:spcPts val="500"/>
              </a:spcBef>
              <a:spcAft>
                <a:spcPts val="0"/>
              </a:spcAft>
              <a:buClr>
                <a:schemeClr val="accent1"/>
              </a:buClr>
              <a:buSzPts val="200"/>
              <a:buNone/>
            </a:pPr>
            <a:endParaRPr sz="1200">
              <a:solidFill>
                <a:schemeClr val="dk1"/>
              </a:solidFill>
              <a:latin typeface="+mj-lt"/>
              <a:ea typeface="Calibri"/>
              <a:cs typeface="Calibri"/>
              <a:sym typeface="Calibri"/>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dk1"/>
                </a:solidFill>
                <a:latin typeface="+mj-lt"/>
                <a:ea typeface="Calibri"/>
                <a:cs typeface="Calibri"/>
                <a:sym typeface="Calibri"/>
              </a:rPr>
              <a:t>Select </a:t>
            </a:r>
            <a:r>
              <a:rPr lang="en-US" sz="1200" b="1">
                <a:solidFill>
                  <a:schemeClr val="dk1"/>
                </a:solidFill>
                <a:latin typeface="+mj-lt"/>
                <a:ea typeface="Calibri"/>
                <a:cs typeface="Calibri"/>
                <a:sym typeface="Calibri"/>
              </a:rPr>
              <a:t>News</a:t>
            </a:r>
            <a:r>
              <a:rPr lang="en-US" sz="1200">
                <a:solidFill>
                  <a:schemeClr val="dk1"/>
                </a:solidFill>
                <a:latin typeface="+mj-lt"/>
                <a:ea typeface="Calibri"/>
                <a:cs typeface="Calibri"/>
                <a:sym typeface="Calibri"/>
              </a:rPr>
              <a:t>.</a:t>
            </a:r>
            <a:endParaRPr sz="1200">
              <a:latin typeface="+mj-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dk1"/>
                </a:solidFill>
                <a:latin typeface="+mj-lt"/>
                <a:ea typeface="Calibri"/>
                <a:cs typeface="Calibri"/>
                <a:sym typeface="Calibri"/>
              </a:rPr>
              <a:t>͏​​</a:t>
            </a:r>
            <a:r>
              <a:rPr lang="en-US" sz="1200" b="1">
                <a:solidFill>
                  <a:schemeClr val="dk1"/>
                </a:solidFill>
                <a:latin typeface="+mj-lt"/>
                <a:ea typeface="Calibri"/>
                <a:cs typeface="Calibri"/>
                <a:sym typeface="Calibri"/>
              </a:rPr>
              <a:t>Select</a:t>
            </a:r>
            <a:r>
              <a:rPr lang="en-US" sz="1200">
                <a:solidFill>
                  <a:schemeClr val="dk1"/>
                </a:solidFill>
                <a:latin typeface="+mj-lt"/>
                <a:ea typeface="Calibri"/>
                <a:cs typeface="Calibri"/>
                <a:sym typeface="Calibri"/>
              </a:rPr>
              <a:t> the message to view.</a:t>
            </a:r>
            <a:endParaRPr sz="1200">
              <a:latin typeface="+mj-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dk1"/>
                </a:solidFill>
                <a:latin typeface="+mj-lt"/>
                <a:ea typeface="Calibri"/>
                <a:cs typeface="Calibri"/>
                <a:sym typeface="Calibri"/>
              </a:rPr>
              <a:t>Select the </a:t>
            </a:r>
            <a:r>
              <a:rPr lang="en-US" sz="1200" b="1">
                <a:solidFill>
                  <a:schemeClr val="dk1"/>
                </a:solidFill>
                <a:latin typeface="+mj-lt"/>
                <a:ea typeface="Calibri"/>
                <a:cs typeface="Calibri"/>
                <a:sym typeface="Calibri"/>
              </a:rPr>
              <a:t>sub-navigation menu icon </a:t>
            </a:r>
            <a:r>
              <a:rPr lang="en-US" sz="1200">
                <a:solidFill>
                  <a:schemeClr val="dk1"/>
                </a:solidFill>
                <a:latin typeface="+mj-lt"/>
                <a:ea typeface="Calibri"/>
                <a:cs typeface="Calibri"/>
                <a:sym typeface="Calibri"/>
              </a:rPr>
              <a:t>in the top right to turn alerts settings of any messages in the News tab.</a:t>
            </a:r>
            <a:endParaRPr sz="1200">
              <a:latin typeface="+mj-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dk1"/>
                </a:solidFill>
                <a:latin typeface="+mj-lt"/>
                <a:ea typeface="Calibri"/>
                <a:cs typeface="Calibri"/>
                <a:sym typeface="Calibri"/>
              </a:rPr>
              <a:t>Select the </a:t>
            </a:r>
            <a:r>
              <a:rPr lang="en-US" sz="1200" b="1">
                <a:solidFill>
                  <a:schemeClr val="dk1"/>
                </a:solidFill>
                <a:latin typeface="+mj-lt"/>
                <a:ea typeface="Calibri"/>
                <a:cs typeface="Calibri"/>
                <a:sym typeface="Calibri"/>
              </a:rPr>
              <a:t>blue bell icon</a:t>
            </a:r>
            <a:r>
              <a:rPr lang="en-US" sz="1200">
                <a:solidFill>
                  <a:schemeClr val="dk1"/>
                </a:solidFill>
                <a:latin typeface="+mj-lt"/>
                <a:ea typeface="Calibri"/>
                <a:cs typeface="Calibri"/>
                <a:sym typeface="Calibri"/>
              </a:rPr>
              <a:t> to turn to turn alerts on/off for any messages in the News tab.</a:t>
            </a:r>
          </a:p>
          <a:p>
            <a:pPr marL="452437" lvl="4" indent="-228600" algn="l" rtl="0">
              <a:lnSpc>
                <a:spcPct val="150000"/>
              </a:lnSpc>
              <a:spcBef>
                <a:spcPts val="500"/>
              </a:spcBef>
              <a:spcAft>
                <a:spcPts val="0"/>
              </a:spcAft>
              <a:buClr>
                <a:schemeClr val="dk1"/>
              </a:buClr>
              <a:buSzPts val="1200"/>
              <a:buFont typeface="Calibri"/>
              <a:buAutoNum type="arabicPeriod"/>
            </a:pPr>
            <a:endParaRPr lang="en-US" sz="1200">
              <a:solidFill>
                <a:schemeClr val="dk1"/>
              </a:solidFill>
              <a:latin typeface="+mj-lt"/>
              <a:ea typeface="Calibri"/>
              <a:cs typeface="Calibri"/>
              <a:sym typeface="Calibri"/>
            </a:endParaRPr>
          </a:p>
          <a:p>
            <a:pPr marL="223837" lvl="4" indent="0" algn="ctr" rtl="0">
              <a:lnSpc>
                <a:spcPct val="150000"/>
              </a:lnSpc>
              <a:spcBef>
                <a:spcPts val="500"/>
              </a:spcBef>
              <a:spcAft>
                <a:spcPts val="0"/>
              </a:spcAft>
              <a:buClr>
                <a:schemeClr val="dk1"/>
              </a:buClr>
              <a:buSzPts val="1200"/>
              <a:buNone/>
            </a:pPr>
            <a:r>
              <a:rPr lang="en-US" sz="1200" i="1">
                <a:solidFill>
                  <a:schemeClr val="tx1"/>
                </a:solidFill>
                <a:latin typeface="+mj-lt"/>
              </a:rPr>
              <a:t>Note: Alerts can only be turned on/off if the feed is non-mandatory. </a:t>
            </a:r>
          </a:p>
          <a:p>
            <a:pPr marL="576263" lvl="3" indent="0" algn="l" rtl="0">
              <a:lnSpc>
                <a:spcPct val="150000"/>
              </a:lnSpc>
              <a:spcBef>
                <a:spcPts val="500"/>
              </a:spcBef>
              <a:spcAft>
                <a:spcPts val="0"/>
              </a:spcAft>
              <a:buClr>
                <a:schemeClr val="accent1"/>
              </a:buClr>
              <a:buSzPts val="1200"/>
              <a:buNone/>
            </a:pPr>
            <a:endParaRPr lang="en-US" sz="1200" b="1">
              <a:solidFill>
                <a:schemeClr val="dk1"/>
              </a:solidFill>
              <a:latin typeface="Calibri"/>
              <a:ea typeface="Calibri"/>
              <a:cs typeface="Calibri"/>
              <a:sym typeface="Calibri"/>
            </a:endParaRPr>
          </a:p>
          <a:p>
            <a:pPr marL="576263" lvl="3" indent="0" algn="l" rtl="0">
              <a:lnSpc>
                <a:spcPct val="150000"/>
              </a:lnSpc>
              <a:spcBef>
                <a:spcPts val="500"/>
              </a:spcBef>
              <a:spcAft>
                <a:spcPts val="0"/>
              </a:spcAft>
              <a:buClr>
                <a:schemeClr val="accent1"/>
              </a:buClr>
              <a:buSzPts val="1200"/>
              <a:buNone/>
            </a:pPr>
            <a:endParaRPr sz="1200" b="1">
              <a:solidFill>
                <a:schemeClr val="dk1"/>
              </a:solidFill>
              <a:latin typeface="Calibri"/>
              <a:ea typeface="Calibri"/>
              <a:cs typeface="Calibri"/>
              <a:sym typeface="Calibri"/>
            </a:endParaRPr>
          </a:p>
          <a:p>
            <a:pPr marL="576263" lvl="3" indent="0" algn="l" rtl="0">
              <a:lnSpc>
                <a:spcPct val="150000"/>
              </a:lnSpc>
              <a:spcBef>
                <a:spcPts val="500"/>
              </a:spcBef>
              <a:spcAft>
                <a:spcPts val="0"/>
              </a:spcAft>
              <a:buClr>
                <a:schemeClr val="accent1"/>
              </a:buClr>
              <a:buSzPts val="1200"/>
              <a:buNone/>
            </a:pPr>
            <a:endParaRPr sz="1200" b="1">
              <a:solidFill>
                <a:schemeClr val="dk1"/>
              </a:solidFill>
              <a:latin typeface="Calibri"/>
              <a:ea typeface="Calibri"/>
              <a:cs typeface="Calibri"/>
              <a:sym typeface="Calibri"/>
            </a:endParaRPr>
          </a:p>
          <a:p>
            <a:pPr marL="576263" lvl="3" indent="0" algn="l" rtl="0">
              <a:lnSpc>
                <a:spcPct val="150000"/>
              </a:lnSpc>
              <a:spcBef>
                <a:spcPts val="500"/>
              </a:spcBef>
              <a:spcAft>
                <a:spcPts val="0"/>
              </a:spcAft>
              <a:buClr>
                <a:schemeClr val="accent1"/>
              </a:buClr>
              <a:buSzPts val="1200"/>
              <a:buNone/>
            </a:pPr>
            <a:endParaRPr sz="1200" b="1">
              <a:solidFill>
                <a:schemeClr val="dk1"/>
              </a:solidFill>
              <a:latin typeface="Calibri"/>
              <a:ea typeface="Calibri"/>
              <a:cs typeface="Calibri"/>
              <a:sym typeface="Calibri"/>
            </a:endParaRPr>
          </a:p>
          <a:p>
            <a:pPr marL="576263" lvl="3" indent="0" algn="l" rtl="0">
              <a:lnSpc>
                <a:spcPct val="150000"/>
              </a:lnSpc>
              <a:spcBef>
                <a:spcPts val="500"/>
              </a:spcBef>
              <a:spcAft>
                <a:spcPts val="0"/>
              </a:spcAft>
              <a:buClr>
                <a:schemeClr val="accent1"/>
              </a:buClr>
              <a:buSzPts val="1200"/>
              <a:buNone/>
            </a:pPr>
            <a:endParaRPr sz="1200" b="1">
              <a:solidFill>
                <a:schemeClr val="dk1"/>
              </a:solidFill>
              <a:latin typeface="Calibri"/>
              <a:ea typeface="Calibri"/>
              <a:cs typeface="Calibri"/>
              <a:sym typeface="Calibri"/>
            </a:endParaRPr>
          </a:p>
          <a:p>
            <a:pPr marL="576263" lvl="3" indent="0" algn="l" rtl="0">
              <a:lnSpc>
                <a:spcPct val="150000"/>
              </a:lnSpc>
              <a:spcBef>
                <a:spcPts val="500"/>
              </a:spcBef>
              <a:spcAft>
                <a:spcPts val="0"/>
              </a:spcAft>
              <a:buClr>
                <a:schemeClr val="accent1"/>
              </a:buClr>
              <a:buSzPts val="1200"/>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a:solidFill>
                <a:schemeClr val="dk1"/>
              </a:solidFill>
              <a:latin typeface="Calibri"/>
              <a:ea typeface="Calibri"/>
              <a:cs typeface="Calibri"/>
              <a:sym typeface="Calibri"/>
            </a:endParaRPr>
          </a:p>
        </p:txBody>
      </p:sp>
      <p:sp>
        <p:nvSpPr>
          <p:cNvPr id="658" name="Google Shape;658;p28"/>
          <p:cNvSpPr/>
          <p:nvPr/>
        </p:nvSpPr>
        <p:spPr>
          <a:xfrm>
            <a:off x="3733800" y="48768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659" name="Google Shape;659;p28"/>
          <p:cNvCxnSpPr/>
          <p:nvPr/>
        </p:nvCxnSpPr>
        <p:spPr>
          <a:xfrm>
            <a:off x="5035516" y="2072420"/>
            <a:ext cx="19050" cy="7019686"/>
          </a:xfrm>
          <a:prstGeom prst="straightConnector1">
            <a:avLst/>
          </a:prstGeom>
          <a:noFill/>
          <a:ln w="9525" cap="flat" cmpd="sng">
            <a:solidFill>
              <a:srgbClr val="D2D0CD"/>
            </a:solidFill>
            <a:prstDash val="solid"/>
            <a:miter lim="800000"/>
            <a:headEnd type="none" w="sm" len="sm"/>
            <a:tailEnd type="none" w="sm" len="sm"/>
          </a:ln>
        </p:spPr>
      </p:cxnSp>
      <p:sp>
        <p:nvSpPr>
          <p:cNvPr id="661" name="Google Shape;661;p28"/>
          <p:cNvSpPr txBox="1"/>
          <p:nvPr/>
        </p:nvSpPr>
        <p:spPr>
          <a:xfrm>
            <a:off x="4259609" y="6838162"/>
            <a:ext cx="2306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3</a:t>
            </a:r>
            <a:endParaRPr/>
          </a:p>
        </p:txBody>
      </p:sp>
      <p:sp>
        <p:nvSpPr>
          <p:cNvPr id="664" name="Google Shape;664;p28"/>
          <p:cNvSpPr/>
          <p:nvPr/>
        </p:nvSpPr>
        <p:spPr>
          <a:xfrm>
            <a:off x="7100991" y="5775959"/>
            <a:ext cx="257585" cy="277099"/>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7" name="Google Shape;667;p28"/>
          <p:cNvSpPr/>
          <p:nvPr/>
        </p:nvSpPr>
        <p:spPr>
          <a:xfrm>
            <a:off x="7077065" y="4522470"/>
            <a:ext cx="327652" cy="293370"/>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 name="Rectangle 6">
            <a:extLst>
              <a:ext uri="{FF2B5EF4-FFF2-40B4-BE49-F238E27FC236}">
                <a16:creationId xmlns:a16="http://schemas.microsoft.com/office/drawing/2014/main" id="{4397207F-1035-3BE2-C545-31D78096DE94}"/>
              </a:ext>
            </a:extLst>
          </p:cNvPr>
          <p:cNvSpPr/>
          <p:nvPr/>
        </p:nvSpPr>
        <p:spPr>
          <a:xfrm>
            <a:off x="5531374" y="1047256"/>
            <a:ext cx="1906906" cy="75236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oogle Shape;662;p28">
            <a:extLst>
              <a:ext uri="{FF2B5EF4-FFF2-40B4-BE49-F238E27FC236}">
                <a16:creationId xmlns:a16="http://schemas.microsoft.com/office/drawing/2014/main" id="{701F118C-7E30-415C-8404-0BA34B41767F}"/>
              </a:ext>
            </a:extLst>
          </p:cNvPr>
          <p:cNvSpPr/>
          <p:nvPr/>
        </p:nvSpPr>
        <p:spPr>
          <a:xfrm>
            <a:off x="7227943" y="793636"/>
            <a:ext cx="198859" cy="224436"/>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pic>
        <p:nvPicPr>
          <p:cNvPr id="3" name="Picture 2" descr="A screenshot of a phone&#10;&#10;Description automatically generated">
            <a:extLst>
              <a:ext uri="{FF2B5EF4-FFF2-40B4-BE49-F238E27FC236}">
                <a16:creationId xmlns:a16="http://schemas.microsoft.com/office/drawing/2014/main" id="{A5E1A8BD-5AE6-0BDF-A5BD-9C04FACAF62C}"/>
              </a:ext>
            </a:extLst>
          </p:cNvPr>
          <p:cNvPicPr>
            <a:picLocks noChangeAspect="1"/>
          </p:cNvPicPr>
          <p:nvPr/>
        </p:nvPicPr>
        <p:blipFill>
          <a:blip r:embed="rId3"/>
          <a:stretch>
            <a:fillRect/>
          </a:stretch>
        </p:blipFill>
        <p:spPr>
          <a:xfrm>
            <a:off x="5526957" y="5194070"/>
            <a:ext cx="2011680" cy="4358642"/>
          </a:xfrm>
          <a:prstGeom prst="roundRect">
            <a:avLst/>
          </a:prstGeom>
          <a:effectLst>
            <a:outerShdw blurRad="50800" dist="38100" dir="5400000" algn="t" rotWithShape="0">
              <a:prstClr val="black">
                <a:alpha val="40000"/>
              </a:prstClr>
            </a:outerShdw>
          </a:effectLst>
        </p:spPr>
      </p:pic>
      <p:pic>
        <p:nvPicPr>
          <p:cNvPr id="6" name="Picture 5" descr="A screenshot of a computer&#10;&#10;Description automatically generated">
            <a:extLst>
              <a:ext uri="{FF2B5EF4-FFF2-40B4-BE49-F238E27FC236}">
                <a16:creationId xmlns:a16="http://schemas.microsoft.com/office/drawing/2014/main" id="{9180FA30-3E25-2018-64CA-AB80E8C8C268}"/>
              </a:ext>
            </a:extLst>
          </p:cNvPr>
          <p:cNvPicPr>
            <a:picLocks noChangeAspect="1"/>
          </p:cNvPicPr>
          <p:nvPr/>
        </p:nvPicPr>
        <p:blipFill>
          <a:blip r:embed="rId4"/>
          <a:stretch>
            <a:fillRect/>
          </a:stretch>
        </p:blipFill>
        <p:spPr>
          <a:xfrm>
            <a:off x="5518410" y="630894"/>
            <a:ext cx="2011680" cy="4358640"/>
          </a:xfrm>
          <a:prstGeom prst="roundRect">
            <a:avLst/>
          </a:prstGeom>
          <a:effectLst>
            <a:outerShdw blurRad="50800" dist="38100" dir="5400000" algn="t" rotWithShape="0">
              <a:prstClr val="black">
                <a:alpha val="40000"/>
              </a:prstClr>
            </a:outerShdw>
          </a:effectLst>
        </p:spPr>
      </p:pic>
      <p:sp>
        <p:nvSpPr>
          <p:cNvPr id="673" name="Google Shape;673;p29"/>
          <p:cNvSpPr txBox="1">
            <a:spLocks noGrp="1"/>
          </p:cNvSpPr>
          <p:nvPr>
            <p:ph type="body" idx="1"/>
          </p:nvPr>
        </p:nvSpPr>
        <p:spPr>
          <a:xfrm>
            <a:off x="457200" y="791852"/>
            <a:ext cx="4558943" cy="8610548"/>
          </a:xfrm>
          <a:prstGeom prst="rect">
            <a:avLst/>
          </a:prstGeom>
          <a:noFill/>
          <a:ln>
            <a:noFill/>
          </a:ln>
        </p:spPr>
        <p:txBody>
          <a:bodyPr spcFirstLastPara="1" wrap="square" lIns="91425" tIns="45700" rIns="91425" bIns="45700" anchor="t" anchorCtr="0">
            <a:noAutofit/>
          </a:bodyPr>
          <a:lstStyle/>
          <a:p>
            <a:pPr marL="158750" indent="0" algn="l" rtl="0" fontAlgn="base">
              <a:lnSpc>
                <a:spcPts val="1200"/>
              </a:lnSpc>
              <a:buNone/>
            </a:pPr>
            <a:r>
              <a:rPr lang="en-US" sz="1600" b="0" i="0" u="none" strike="noStrike">
                <a:solidFill>
                  <a:srgbClr val="00ABC8"/>
                </a:solidFill>
                <a:effectLst/>
                <a:latin typeface="Arial" panose="020B0604020202020204" pitchFamily="34" charset="0"/>
              </a:rPr>
              <a:t>Logout</a:t>
            </a:r>
            <a:r>
              <a:rPr lang="en-US" sz="1600" b="0" i="0">
                <a:solidFill>
                  <a:srgbClr val="5B6770"/>
                </a:solidFill>
                <a:effectLst/>
                <a:latin typeface="Arial" panose="020B0604020202020204" pitchFamily="34" charset="0"/>
              </a:rPr>
              <a:t>​</a:t>
            </a:r>
            <a:br>
              <a:rPr lang="en-US" sz="1800" b="0" i="0">
                <a:solidFill>
                  <a:srgbClr val="5B6770"/>
                </a:solidFill>
                <a:effectLst/>
                <a:latin typeface="Arial" panose="020B0604020202020204" pitchFamily="34" charset="0"/>
              </a:rPr>
            </a:br>
            <a:r>
              <a:rPr lang="en-US" sz="1800" b="0" i="0">
                <a:solidFill>
                  <a:srgbClr val="5B6770"/>
                </a:solidFill>
                <a:effectLst/>
                <a:latin typeface="Arial" panose="020B0604020202020204" pitchFamily="34" charset="0"/>
              </a:rPr>
              <a:t>​</a:t>
            </a:r>
          </a:p>
          <a:p>
            <a:pPr marL="158750" indent="0" algn="l" rtl="0" fontAlgn="base">
              <a:lnSpc>
                <a:spcPts val="1200"/>
              </a:lnSpc>
              <a:buNone/>
            </a:pPr>
            <a:endParaRPr lang="en-US" sz="2000" b="0" i="0">
              <a:solidFill>
                <a:srgbClr val="5B6770"/>
              </a:solidFill>
              <a:effectLst/>
              <a:latin typeface="Segoe UI" panose="020B0502040204020203" pitchFamily="34" charset="0"/>
            </a:endParaRPr>
          </a:p>
          <a:p>
            <a:pPr marL="387350" indent="-228600" algn="l" rtl="0" fontAlgn="base">
              <a:buFont typeface="+mj-lt"/>
              <a:buAutoNum type="arabicPeriod"/>
            </a:pPr>
            <a:r>
              <a:rPr lang="en-US" sz="1200" b="0" i="0" u="none" strike="noStrike">
                <a:solidFill>
                  <a:srgbClr val="5B6770"/>
                </a:solidFill>
                <a:effectLst/>
                <a:latin typeface="Arial" panose="020B0604020202020204" pitchFamily="34" charset="0"/>
                <a:cs typeface="Arial" panose="020B0604020202020204" pitchFamily="34" charset="0"/>
              </a:rPr>
              <a:t>To log out of the </a:t>
            </a:r>
            <a:r>
              <a:rPr lang="en-US" sz="1200" b="0" i="0" u="none" strike="noStrike" err="1">
                <a:solidFill>
                  <a:srgbClr val="5B6770"/>
                </a:solidFill>
                <a:effectLst/>
                <a:latin typeface="Arial" panose="020B0604020202020204" pitchFamily="34" charset="0"/>
                <a:cs typeface="Arial" panose="020B0604020202020204" pitchFamily="34" charset="0"/>
              </a:rPr>
              <a:t>PerfectServe</a:t>
            </a:r>
            <a:r>
              <a:rPr lang="en-US" sz="1200" b="0" i="0" u="none" strike="noStrike">
                <a:solidFill>
                  <a:srgbClr val="5B6770"/>
                </a:solidFill>
                <a:effectLst/>
                <a:latin typeface="Arial" panose="020B0604020202020204" pitchFamily="34" charset="0"/>
                <a:cs typeface="Arial" panose="020B0604020202020204" pitchFamily="34" charset="0"/>
              </a:rPr>
              <a:t> Clinical Collaboration application, select </a:t>
            </a:r>
            <a:r>
              <a:rPr lang="en-US" sz="1200" b="1" i="0" u="none" strike="noStrike">
                <a:solidFill>
                  <a:srgbClr val="5B6770"/>
                </a:solidFill>
                <a:effectLst/>
                <a:latin typeface="Arial" panose="020B0604020202020204" pitchFamily="34" charset="0"/>
                <a:cs typeface="Arial" panose="020B0604020202020204" pitchFamily="34" charset="0"/>
              </a:rPr>
              <a:t>Logout</a:t>
            </a:r>
            <a:r>
              <a:rPr lang="en-US" sz="1200" b="0" i="0" u="none" strike="noStrike">
                <a:solidFill>
                  <a:srgbClr val="5B6770"/>
                </a:solidFill>
                <a:effectLst/>
                <a:latin typeface="Arial" panose="020B0604020202020204" pitchFamily="34" charset="0"/>
                <a:cs typeface="Arial" panose="020B0604020202020204" pitchFamily="34" charset="0"/>
              </a:rPr>
              <a:t> from the main menu.</a:t>
            </a:r>
            <a:r>
              <a:rPr lang="en-US" sz="1200" b="0" i="0">
                <a:solidFill>
                  <a:srgbClr val="5B6770"/>
                </a:solidFill>
                <a:effectLst/>
                <a:latin typeface="Arial" panose="020B0604020202020204" pitchFamily="34" charset="0"/>
                <a:cs typeface="Arial" panose="020B0604020202020204" pitchFamily="34" charset="0"/>
              </a:rPr>
              <a:t>​</a:t>
            </a:r>
          </a:p>
          <a:p>
            <a:pPr marL="387350" indent="-228600" algn="l" rtl="0" fontAlgn="base">
              <a:buFont typeface="+mj-lt"/>
              <a:buAutoNum type="arabicPeriod"/>
            </a:pPr>
            <a:r>
              <a:rPr lang="en-US" sz="1200" b="0" i="0" u="none" strike="noStrike">
                <a:solidFill>
                  <a:srgbClr val="5B6770"/>
                </a:solidFill>
                <a:effectLst/>
                <a:latin typeface="Arial" panose="020B0604020202020204" pitchFamily="34" charset="0"/>
                <a:cs typeface="Arial" panose="020B0604020202020204" pitchFamily="34" charset="0"/>
              </a:rPr>
              <a:t>The </a:t>
            </a:r>
            <a:r>
              <a:rPr lang="en-US" sz="1200" b="0" i="0" u="none" strike="noStrike" err="1">
                <a:solidFill>
                  <a:srgbClr val="5B6770"/>
                </a:solidFill>
                <a:effectLst/>
                <a:latin typeface="Arial" panose="020B0604020202020204" pitchFamily="34" charset="0"/>
                <a:cs typeface="Arial" panose="020B0604020202020204" pitchFamily="34" charset="0"/>
              </a:rPr>
              <a:t>PerfectServe</a:t>
            </a:r>
            <a:r>
              <a:rPr lang="en-US" sz="1200" b="0" i="0" u="none" strike="noStrike">
                <a:solidFill>
                  <a:srgbClr val="5B6770"/>
                </a:solidFill>
                <a:effectLst/>
                <a:latin typeface="Arial" panose="020B0604020202020204" pitchFamily="34" charset="0"/>
                <a:cs typeface="Arial" panose="020B0604020202020204" pitchFamily="34" charset="0"/>
              </a:rPr>
              <a:t> Clinical Collaboration application will display a confirmation window.</a:t>
            </a:r>
            <a:r>
              <a:rPr lang="en-US" sz="1200" b="0" i="0">
                <a:solidFill>
                  <a:srgbClr val="5B6770"/>
                </a:solidFill>
                <a:effectLst/>
                <a:latin typeface="Arial" panose="020B0604020202020204" pitchFamily="34" charset="0"/>
                <a:cs typeface="Arial" panose="020B0604020202020204" pitchFamily="34" charset="0"/>
              </a:rPr>
              <a:t>​</a:t>
            </a:r>
          </a:p>
          <a:p>
            <a:pPr marL="387350" indent="-228600" algn="l" rtl="0" fontAlgn="base">
              <a:buFont typeface="+mj-lt"/>
              <a:buAutoNum type="arabicPeriod"/>
            </a:pPr>
            <a:r>
              <a:rPr lang="en-GB" sz="1200" b="0" i="0" u="none" strike="noStrike">
                <a:solidFill>
                  <a:srgbClr val="5B6770"/>
                </a:solidFill>
                <a:effectLst/>
                <a:latin typeface="Arial" panose="020B0604020202020204" pitchFamily="34" charset="0"/>
                <a:cs typeface="Arial" panose="020B0604020202020204" pitchFamily="34" charset="0"/>
              </a:rPr>
              <a:t>Select </a:t>
            </a:r>
            <a:r>
              <a:rPr lang="en-GB" sz="1200" b="1" i="0" u="none" strike="noStrike">
                <a:solidFill>
                  <a:srgbClr val="5B6770"/>
                </a:solidFill>
                <a:effectLst/>
                <a:latin typeface="Arial" panose="020B0604020202020204" pitchFamily="34" charset="0"/>
                <a:cs typeface="Arial" panose="020B0604020202020204" pitchFamily="34" charset="0"/>
              </a:rPr>
              <a:t>Logout</a:t>
            </a:r>
            <a:r>
              <a:rPr lang="en-GB" sz="1200" b="0" i="0" u="none" strike="noStrike">
                <a:solidFill>
                  <a:srgbClr val="5B6770"/>
                </a:solidFill>
                <a:effectLst/>
                <a:latin typeface="Arial" panose="020B0604020202020204" pitchFamily="34" charset="0"/>
                <a:cs typeface="Arial" panose="020B0604020202020204" pitchFamily="34" charset="0"/>
              </a:rPr>
              <a:t> to proceed or exit the confirmation window to cancel.​</a:t>
            </a:r>
            <a:r>
              <a:rPr lang="en-US" sz="1200" b="0" i="0">
                <a:solidFill>
                  <a:srgbClr val="5B6770"/>
                </a:solidFill>
                <a:effectLst/>
                <a:latin typeface="Arial" panose="020B0604020202020204" pitchFamily="34" charset="0"/>
                <a:cs typeface="Arial" panose="020B0604020202020204" pitchFamily="34" charset="0"/>
              </a:rPr>
              <a:t>​</a:t>
            </a:r>
          </a:p>
          <a:p>
            <a:pPr marL="387350" indent="-228600" algn="l" rtl="0" fontAlgn="base">
              <a:buFont typeface="+mj-lt"/>
              <a:buAutoNum type="arabicPeriod"/>
            </a:pPr>
            <a:endParaRPr lang="en-US" sz="1200" b="0" i="0">
              <a:solidFill>
                <a:srgbClr val="5B6770"/>
              </a:solidFill>
              <a:effectLst/>
              <a:latin typeface="Arial" panose="020B0604020202020204" pitchFamily="34" charset="0"/>
              <a:cs typeface="Arial" panose="020B0604020202020204" pitchFamily="34" charset="0"/>
            </a:endParaRPr>
          </a:p>
          <a:p>
            <a:pPr marL="387350" indent="-228600" algn="l" rtl="0" fontAlgn="base">
              <a:buFont typeface="+mj-lt"/>
              <a:buAutoNum type="arabicPeriod"/>
            </a:pPr>
            <a:endParaRPr lang="en-US" sz="1200">
              <a:solidFill>
                <a:srgbClr val="5B6770"/>
              </a:solidFill>
              <a:latin typeface="Arial" panose="020B0604020202020204" pitchFamily="34" charset="0"/>
              <a:cs typeface="Arial" panose="020B0604020202020204" pitchFamily="34" charset="0"/>
            </a:endParaRPr>
          </a:p>
          <a:p>
            <a:pPr marL="387350" indent="-228600" algn="l" rtl="0" fontAlgn="base">
              <a:buFont typeface="+mj-lt"/>
              <a:buAutoNum type="arabicPeriod"/>
            </a:pPr>
            <a:endParaRPr lang="en-US" sz="1200" b="0" i="0">
              <a:solidFill>
                <a:srgbClr val="5B6770"/>
              </a:solidFill>
              <a:effectLst/>
              <a:latin typeface="Arial" panose="020B0604020202020204" pitchFamily="34" charset="0"/>
              <a:cs typeface="Arial" panose="020B0604020202020204" pitchFamily="34" charset="0"/>
            </a:endParaRPr>
          </a:p>
          <a:p>
            <a:pPr marL="158750" indent="0" algn="ctr" rtl="0" fontAlgn="base">
              <a:buNone/>
            </a:pPr>
            <a:r>
              <a:rPr lang="en-US" sz="1200" b="1">
                <a:solidFill>
                  <a:srgbClr val="5B6770"/>
                </a:solidFill>
                <a:latin typeface="Arial" panose="020B0604020202020204" pitchFamily="34" charset="0"/>
                <a:cs typeface="Arial" panose="020B0604020202020204" pitchFamily="34" charset="0"/>
              </a:rPr>
              <a:t>Note: Logging out of the app means that you will no longer received push notifications or messages to the app until you log back in.</a:t>
            </a:r>
            <a:endParaRPr lang="en-US" sz="1200" b="1" i="0">
              <a:solidFill>
                <a:srgbClr val="5B6770"/>
              </a:solidFill>
              <a:effectLst/>
              <a:latin typeface="Arial" panose="020B0604020202020204" pitchFamily="34" charset="0"/>
              <a:cs typeface="Arial" panose="020B0604020202020204" pitchFamily="34" charset="0"/>
            </a:endParaRPr>
          </a:p>
          <a:p>
            <a:pPr marL="158750" indent="0" algn="l" rtl="0" fontAlgn="base">
              <a:lnSpc>
                <a:spcPts val="900"/>
              </a:lnSpc>
              <a:buNone/>
            </a:pPr>
            <a:r>
              <a:rPr lang="en-US" sz="1200" b="0" i="0">
                <a:solidFill>
                  <a:srgbClr val="5B6770"/>
                </a:solidFill>
                <a:effectLst/>
                <a:latin typeface="Arial" panose="020B0604020202020204" pitchFamily="34" charset="0"/>
                <a:cs typeface="Arial" panose="020B0604020202020204" pitchFamily="34" charset="0"/>
              </a:rPr>
              <a:t>​</a:t>
            </a:r>
          </a:p>
          <a:p>
            <a:pPr marL="158750" indent="0" algn="l" rtl="0" fontAlgn="base">
              <a:lnSpc>
                <a:spcPts val="900"/>
              </a:lnSpc>
              <a:buNone/>
            </a:pPr>
            <a:r>
              <a:rPr lang="en-US" sz="1200" b="0" i="0">
                <a:solidFill>
                  <a:srgbClr val="5B6770"/>
                </a:solidFill>
                <a:effectLst/>
                <a:latin typeface="+mj-lt"/>
              </a:rPr>
              <a:t>​</a:t>
            </a:r>
          </a:p>
          <a:p>
            <a:pPr marL="158750" indent="0" algn="l" rtl="0" fontAlgn="base">
              <a:lnSpc>
                <a:spcPts val="900"/>
              </a:lnSpc>
              <a:buNone/>
            </a:pPr>
            <a:endParaRPr lang="en-US" sz="1200">
              <a:solidFill>
                <a:srgbClr val="5B6770"/>
              </a:solidFill>
              <a:latin typeface="+mj-lt"/>
            </a:endParaRPr>
          </a:p>
          <a:p>
            <a:pPr marL="158750" indent="0" algn="l" rtl="0" fontAlgn="base">
              <a:lnSpc>
                <a:spcPts val="900"/>
              </a:lnSpc>
              <a:buNone/>
            </a:pPr>
            <a:endParaRPr lang="en-US" sz="1200" b="0" i="0">
              <a:solidFill>
                <a:srgbClr val="5B6770"/>
              </a:solidFill>
              <a:effectLst/>
              <a:latin typeface="+mj-lt"/>
            </a:endParaRPr>
          </a:p>
          <a:p>
            <a:pPr marL="158750" indent="0" algn="l" rtl="0" fontAlgn="base">
              <a:lnSpc>
                <a:spcPts val="900"/>
              </a:lnSpc>
              <a:buNone/>
            </a:pPr>
            <a:endParaRPr lang="en-US" sz="1200">
              <a:solidFill>
                <a:srgbClr val="5B6770"/>
              </a:solidFill>
              <a:latin typeface="+mj-lt"/>
            </a:endParaRPr>
          </a:p>
          <a:p>
            <a:pPr marL="158750" indent="0" algn="l" rtl="0" fontAlgn="base">
              <a:lnSpc>
                <a:spcPts val="900"/>
              </a:lnSpc>
              <a:buNone/>
            </a:pPr>
            <a:endParaRPr lang="en-US" sz="1200" b="0" i="0">
              <a:solidFill>
                <a:srgbClr val="5B6770"/>
              </a:solidFill>
              <a:effectLst/>
              <a:latin typeface="+mj-lt"/>
            </a:endParaRPr>
          </a:p>
          <a:p>
            <a:pPr marL="158750" indent="0" algn="l" rtl="0" fontAlgn="base">
              <a:lnSpc>
                <a:spcPts val="900"/>
              </a:lnSpc>
              <a:buNone/>
            </a:pPr>
            <a:endParaRPr lang="en-US" sz="1200">
              <a:solidFill>
                <a:srgbClr val="5B6770"/>
              </a:solidFill>
              <a:latin typeface="+mj-lt"/>
            </a:endParaRPr>
          </a:p>
          <a:p>
            <a:pPr marL="158750" indent="0" algn="l" rtl="0" fontAlgn="base">
              <a:lnSpc>
                <a:spcPts val="900"/>
              </a:lnSpc>
              <a:buNone/>
            </a:pPr>
            <a:endParaRPr lang="en-US" sz="1200" b="0" i="0">
              <a:solidFill>
                <a:srgbClr val="5B6770"/>
              </a:solidFill>
              <a:effectLst/>
              <a:latin typeface="+mj-lt"/>
            </a:endParaRPr>
          </a:p>
          <a:p>
            <a:pPr marL="158750" indent="0" algn="l" rtl="0" fontAlgn="base">
              <a:lnSpc>
                <a:spcPts val="900"/>
              </a:lnSpc>
              <a:buNone/>
            </a:pPr>
            <a:endParaRPr lang="en-US" sz="1200">
              <a:solidFill>
                <a:srgbClr val="5B6770"/>
              </a:solidFill>
              <a:latin typeface="+mj-lt"/>
            </a:endParaRPr>
          </a:p>
          <a:p>
            <a:pPr marL="158750" indent="0" algn="l" rtl="0" fontAlgn="base">
              <a:lnSpc>
                <a:spcPts val="900"/>
              </a:lnSpc>
              <a:buNone/>
            </a:pPr>
            <a:endParaRPr lang="en-US" sz="1200" b="0" i="0">
              <a:solidFill>
                <a:srgbClr val="5B6770"/>
              </a:solidFill>
              <a:effectLst/>
              <a:latin typeface="+mj-lt"/>
            </a:endParaRPr>
          </a:p>
          <a:p>
            <a:pPr marL="158750" indent="0" algn="l" rtl="0" fontAlgn="base">
              <a:lnSpc>
                <a:spcPts val="900"/>
              </a:lnSpc>
              <a:buNone/>
            </a:pPr>
            <a:endParaRPr lang="en-US" sz="1200">
              <a:solidFill>
                <a:srgbClr val="5B6770"/>
              </a:solidFill>
              <a:latin typeface="+mj-lt"/>
            </a:endParaRPr>
          </a:p>
          <a:p>
            <a:pPr marL="158750" indent="0" algn="l" rtl="0" fontAlgn="base">
              <a:lnSpc>
                <a:spcPts val="900"/>
              </a:lnSpc>
              <a:buNone/>
            </a:pPr>
            <a:endParaRPr lang="en-US" sz="1200" b="0" i="0">
              <a:solidFill>
                <a:srgbClr val="5B6770"/>
              </a:solidFill>
              <a:effectLst/>
              <a:latin typeface="+mj-lt"/>
            </a:endParaRPr>
          </a:p>
          <a:p>
            <a:pPr marL="158750" indent="0" algn="l" rtl="0" fontAlgn="base">
              <a:lnSpc>
                <a:spcPts val="900"/>
              </a:lnSpc>
              <a:buNone/>
            </a:pPr>
            <a:r>
              <a:rPr lang="en-US" sz="1200" b="0" i="0">
                <a:solidFill>
                  <a:srgbClr val="5B6770"/>
                </a:solidFill>
                <a:effectLst/>
                <a:latin typeface="+mj-lt"/>
              </a:rPr>
              <a:t>​</a:t>
            </a:r>
          </a:p>
          <a:p>
            <a:pPr marL="158750" indent="0" algn="l" rtl="0" fontAlgn="base">
              <a:lnSpc>
                <a:spcPts val="900"/>
              </a:lnSpc>
              <a:buNone/>
            </a:pPr>
            <a:r>
              <a:rPr lang="en-US" sz="1200" b="0" i="0">
                <a:solidFill>
                  <a:srgbClr val="5B6770"/>
                </a:solidFill>
                <a:effectLst/>
                <a:latin typeface="+mj-lt"/>
              </a:rPr>
              <a:t>​</a:t>
            </a:r>
          </a:p>
          <a:p>
            <a:pPr marL="158750" indent="0" algn="l" rtl="0" fontAlgn="base">
              <a:lnSpc>
                <a:spcPts val="900"/>
              </a:lnSpc>
              <a:buNone/>
            </a:pPr>
            <a:r>
              <a:rPr lang="en-US" sz="1200" b="0" i="0">
                <a:solidFill>
                  <a:srgbClr val="5B6770"/>
                </a:solidFill>
                <a:effectLst/>
                <a:latin typeface="+mj-lt"/>
              </a:rPr>
              <a:t>​</a:t>
            </a:r>
            <a:endParaRPr lang="en-US" sz="1200" b="0" i="0">
              <a:solidFill>
                <a:srgbClr val="5B6770"/>
              </a:solidFill>
              <a:effectLst/>
              <a:latin typeface="Arial" panose="020B0604020202020204" pitchFamily="34" charset="0"/>
              <a:cs typeface="Arial" panose="020B0604020202020204" pitchFamily="34" charset="0"/>
            </a:endParaRPr>
          </a:p>
          <a:p>
            <a:pPr marL="158750" indent="0" algn="ctr" rtl="0" fontAlgn="base">
              <a:lnSpc>
                <a:spcPts val="900"/>
              </a:lnSpc>
              <a:buNone/>
            </a:pPr>
            <a:r>
              <a:rPr lang="en-US" sz="1200" b="0" i="0" u="none" strike="noStrike">
                <a:solidFill>
                  <a:srgbClr val="5B6770"/>
                </a:solidFill>
                <a:effectLst/>
                <a:latin typeface="Arial" panose="020B0604020202020204" pitchFamily="34" charset="0"/>
                <a:cs typeface="Arial" panose="020B0604020202020204" pitchFamily="34" charset="0"/>
              </a:rPr>
              <a:t>All personal information will remain confidential and secure, neither shared nor sold. View our </a:t>
            </a:r>
            <a:r>
              <a:rPr lang="en-US" sz="1200" b="0" i="0" u="sng" strike="noStrike">
                <a:solidFill>
                  <a:srgbClr val="00ABC8"/>
                </a:solidFill>
                <a:effectLst/>
                <a:latin typeface="Arial" panose="020B0604020202020204" pitchFamily="34" charset="0"/>
                <a:cs typeface="Arial" panose="020B0604020202020204" pitchFamily="34" charset="0"/>
                <a:hlinkClick r:id="rId5"/>
              </a:rPr>
              <a:t>privacy policy</a:t>
            </a:r>
            <a:r>
              <a:rPr lang="en-US" sz="1200" b="0" i="0" u="none" strike="noStrike">
                <a:solidFill>
                  <a:srgbClr val="5B6770"/>
                </a:solidFill>
                <a:effectLst/>
                <a:latin typeface="Arial" panose="020B0604020202020204" pitchFamily="34" charset="0"/>
                <a:cs typeface="Arial" panose="020B0604020202020204" pitchFamily="34" charset="0"/>
              </a:rPr>
              <a:t> at </a:t>
            </a:r>
            <a:r>
              <a:rPr lang="en-US" sz="1200" b="0" i="0">
                <a:solidFill>
                  <a:srgbClr val="5B6770"/>
                </a:solidFill>
                <a:effectLst/>
                <a:latin typeface="Arial" panose="020B0604020202020204" pitchFamily="34" charset="0"/>
                <a:cs typeface="Arial" panose="020B0604020202020204" pitchFamily="34" charset="0"/>
              </a:rPr>
              <a:t>​</a:t>
            </a:r>
            <a:br>
              <a:rPr lang="en-US" sz="1200" b="0" i="0">
                <a:solidFill>
                  <a:srgbClr val="5B6770"/>
                </a:solidFill>
                <a:effectLst/>
                <a:latin typeface="Arial" panose="020B0604020202020204" pitchFamily="34" charset="0"/>
                <a:cs typeface="Arial" panose="020B0604020202020204" pitchFamily="34" charset="0"/>
              </a:rPr>
            </a:br>
            <a:r>
              <a:rPr lang="en-US" sz="1200" b="0" i="0" u="sng" strike="noStrike">
                <a:solidFill>
                  <a:srgbClr val="00AEC7"/>
                </a:solidFill>
                <a:effectLst/>
                <a:latin typeface="Arial" panose="020B0604020202020204" pitchFamily="34" charset="0"/>
                <a:cs typeface="Arial" panose="020B0604020202020204" pitchFamily="34" charset="0"/>
                <a:hlinkClick r:id="rId6"/>
              </a:rPr>
              <a:t>www.telmediq.com</a:t>
            </a:r>
            <a:r>
              <a:rPr lang="en-US" sz="1200" b="0" i="0" u="none" strike="noStrike">
                <a:solidFill>
                  <a:srgbClr val="00ABC8"/>
                </a:solidFill>
                <a:effectLst/>
                <a:latin typeface="Arial" panose="020B0604020202020204" pitchFamily="34" charset="0"/>
                <a:cs typeface="Arial" panose="020B0604020202020204" pitchFamily="34" charset="0"/>
              </a:rPr>
              <a:t>.</a:t>
            </a:r>
            <a:endParaRPr lang="en-US" sz="1200" b="0" i="0">
              <a:solidFill>
                <a:srgbClr val="5B6770"/>
              </a:solidFill>
              <a:effectLst/>
              <a:latin typeface="Arial" panose="020B0604020202020204" pitchFamily="34" charset="0"/>
              <a:cs typeface="Arial" panose="020B0604020202020204" pitchFamily="34" charset="0"/>
            </a:endParaRPr>
          </a:p>
          <a:p>
            <a:pPr marL="452437" lvl="4" indent="-152400" rtl="0">
              <a:lnSpc>
                <a:spcPct val="150000"/>
              </a:lnSpc>
              <a:spcBef>
                <a:spcPts val="500"/>
              </a:spcBef>
              <a:spcAft>
                <a:spcPts val="0"/>
              </a:spcAft>
              <a:buClr>
                <a:schemeClr val="accent1"/>
              </a:buClr>
              <a:buSzPts val="1200"/>
              <a:buFont typeface="Calibri"/>
              <a:buNone/>
            </a:pPr>
            <a:endParaRPr lang="en-US" sz="1200">
              <a:solidFill>
                <a:schemeClr val="dk1"/>
              </a:solidFill>
              <a:latin typeface="+mj-lt"/>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lang="en-GB" sz="1200" b="0">
              <a:solidFill>
                <a:schemeClr val="dk1"/>
              </a:solidFill>
              <a:latin typeface="+mj-lt"/>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0">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0">
              <a:solidFill>
                <a:schemeClr val="dk1"/>
              </a:solidFill>
              <a:latin typeface="Calibri"/>
              <a:ea typeface="Calibri"/>
              <a:cs typeface="Calibri"/>
              <a:sym typeface="Calibri"/>
            </a:endParaRPr>
          </a:p>
          <a:p>
            <a:pPr marL="576263" lvl="3" indent="0" algn="l" rtl="0">
              <a:lnSpc>
                <a:spcPct val="150000"/>
              </a:lnSpc>
              <a:spcBef>
                <a:spcPts val="500"/>
              </a:spcBef>
              <a:spcAft>
                <a:spcPts val="0"/>
              </a:spcAft>
              <a:buClr>
                <a:schemeClr val="accent1"/>
              </a:buClr>
              <a:buSzPts val="1200"/>
              <a:buNone/>
            </a:pPr>
            <a:endParaRPr sz="1200" b="1">
              <a:solidFill>
                <a:schemeClr val="dk1"/>
              </a:solidFill>
              <a:latin typeface="Calibri"/>
              <a:ea typeface="Calibri"/>
              <a:cs typeface="Calibri"/>
              <a:sym typeface="Calibri"/>
            </a:endParaRPr>
          </a:p>
          <a:p>
            <a:pPr marL="576263" lvl="3" indent="0" algn="l" rtl="0">
              <a:lnSpc>
                <a:spcPct val="150000"/>
              </a:lnSpc>
              <a:spcBef>
                <a:spcPts val="500"/>
              </a:spcBef>
              <a:spcAft>
                <a:spcPts val="0"/>
              </a:spcAft>
              <a:buClr>
                <a:schemeClr val="accent1"/>
              </a:buClr>
              <a:buSzPts val="1200"/>
              <a:buNone/>
            </a:pPr>
            <a:endParaRPr sz="1200" b="1">
              <a:solidFill>
                <a:schemeClr val="dk1"/>
              </a:solidFill>
              <a:latin typeface="Calibri"/>
              <a:ea typeface="Calibri"/>
              <a:cs typeface="Calibri"/>
              <a:sym typeface="Calibri"/>
            </a:endParaRPr>
          </a:p>
          <a:p>
            <a:pPr marL="576263" lvl="3" indent="0" algn="l" rtl="0">
              <a:lnSpc>
                <a:spcPct val="150000"/>
              </a:lnSpc>
              <a:spcBef>
                <a:spcPts val="500"/>
              </a:spcBef>
              <a:spcAft>
                <a:spcPts val="0"/>
              </a:spcAft>
              <a:buClr>
                <a:schemeClr val="accent1"/>
              </a:buClr>
              <a:buSzPts val="1200"/>
              <a:buNone/>
            </a:pPr>
            <a:endParaRPr sz="1200" b="1">
              <a:solidFill>
                <a:schemeClr val="dk1"/>
              </a:solidFill>
              <a:latin typeface="Calibri"/>
              <a:ea typeface="Calibri"/>
              <a:cs typeface="Calibri"/>
              <a:sym typeface="Calibri"/>
            </a:endParaRPr>
          </a:p>
          <a:p>
            <a:pPr marL="576263" lvl="3" indent="0" algn="l" rtl="0">
              <a:lnSpc>
                <a:spcPct val="150000"/>
              </a:lnSpc>
              <a:spcBef>
                <a:spcPts val="500"/>
              </a:spcBef>
              <a:spcAft>
                <a:spcPts val="0"/>
              </a:spcAft>
              <a:buClr>
                <a:schemeClr val="accent1"/>
              </a:buClr>
              <a:buSzPts val="1200"/>
              <a:buNone/>
            </a:pPr>
            <a:endParaRPr sz="1200" b="1">
              <a:solidFill>
                <a:schemeClr val="dk1"/>
              </a:solidFill>
              <a:latin typeface="Calibri"/>
              <a:ea typeface="Calibri"/>
              <a:cs typeface="Calibri"/>
              <a:sym typeface="Calibri"/>
            </a:endParaRPr>
          </a:p>
          <a:p>
            <a:pPr marL="576263" lvl="3" indent="0" algn="l" rtl="0">
              <a:lnSpc>
                <a:spcPct val="150000"/>
              </a:lnSpc>
              <a:spcBef>
                <a:spcPts val="500"/>
              </a:spcBef>
              <a:spcAft>
                <a:spcPts val="0"/>
              </a:spcAft>
              <a:buClr>
                <a:schemeClr val="accent1"/>
              </a:buClr>
              <a:buSzPts val="1200"/>
              <a:buNone/>
            </a:pPr>
            <a:endParaRPr sz="1200" b="1">
              <a:solidFill>
                <a:schemeClr val="dk1"/>
              </a:solidFill>
              <a:latin typeface="Calibri"/>
              <a:ea typeface="Calibri"/>
              <a:cs typeface="Calibri"/>
              <a:sym typeface="Calibri"/>
            </a:endParaRPr>
          </a:p>
          <a:p>
            <a:pPr marL="576263" lvl="3" indent="0" algn="l" rtl="0">
              <a:lnSpc>
                <a:spcPct val="150000"/>
              </a:lnSpc>
              <a:spcBef>
                <a:spcPts val="500"/>
              </a:spcBef>
              <a:spcAft>
                <a:spcPts val="0"/>
              </a:spcAft>
              <a:buClr>
                <a:schemeClr val="accent1"/>
              </a:buClr>
              <a:buSzPts val="1200"/>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a:solidFill>
                <a:schemeClr val="dk1"/>
              </a:solidFill>
              <a:latin typeface="Calibri"/>
              <a:ea typeface="Calibri"/>
              <a:cs typeface="Calibri"/>
              <a:sym typeface="Calibri"/>
            </a:endParaRPr>
          </a:p>
        </p:txBody>
      </p:sp>
      <p:sp>
        <p:nvSpPr>
          <p:cNvPr id="676" name="Google Shape;676;p29"/>
          <p:cNvSpPr/>
          <p:nvPr/>
        </p:nvSpPr>
        <p:spPr>
          <a:xfrm>
            <a:off x="3733800" y="48768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677" name="Google Shape;677;p29"/>
          <p:cNvCxnSpPr/>
          <p:nvPr/>
        </p:nvCxnSpPr>
        <p:spPr>
          <a:xfrm>
            <a:off x="5035516" y="2072420"/>
            <a:ext cx="19050" cy="7019686"/>
          </a:xfrm>
          <a:prstGeom prst="straightConnector1">
            <a:avLst/>
          </a:prstGeom>
          <a:noFill/>
          <a:ln w="9525" cap="flat" cmpd="sng">
            <a:solidFill>
              <a:srgbClr val="D2D0CD"/>
            </a:solidFill>
            <a:prstDash val="solid"/>
            <a:miter lim="800000"/>
            <a:headEnd type="none" w="sm" len="sm"/>
            <a:tailEnd type="none" w="sm" len="sm"/>
          </a:ln>
        </p:spPr>
      </p:cxnSp>
      <p:sp>
        <p:nvSpPr>
          <p:cNvPr id="683" name="Google Shape;683;p29"/>
          <p:cNvSpPr/>
          <p:nvPr/>
        </p:nvSpPr>
        <p:spPr>
          <a:xfrm>
            <a:off x="5526957" y="3908939"/>
            <a:ext cx="676895" cy="282893"/>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6" name="Google Shape;686;p29"/>
          <p:cNvSpPr/>
          <p:nvPr/>
        </p:nvSpPr>
        <p:spPr>
          <a:xfrm>
            <a:off x="6270454" y="9218749"/>
            <a:ext cx="507591" cy="282893"/>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3" name="Google Shape;733;p30"/>
          <p:cNvSpPr/>
          <p:nvPr/>
        </p:nvSpPr>
        <p:spPr>
          <a:xfrm>
            <a:off x="3733800" y="48768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4" name="Google Shape;734;p30"/>
          <p:cNvSpPr txBox="1"/>
          <p:nvPr/>
        </p:nvSpPr>
        <p:spPr>
          <a:xfrm>
            <a:off x="3435482" y="9701880"/>
            <a:ext cx="1206235" cy="35048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29</a:t>
            </a:r>
            <a:endParaRPr/>
          </a:p>
        </p:txBody>
      </p:sp>
      <p:sp>
        <p:nvSpPr>
          <p:cNvPr id="735" name="Google Shape;735;p30"/>
          <p:cNvSpPr txBox="1"/>
          <p:nvPr/>
        </p:nvSpPr>
        <p:spPr>
          <a:xfrm>
            <a:off x="6678933" y="9701880"/>
            <a:ext cx="1206235" cy="35048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7.2021</a:t>
            </a:r>
            <a:endParaRPr sz="1200" b="0" i="0" u="none" strike="noStrike" cap="none">
              <a:solidFill>
                <a:schemeClr val="lt1"/>
              </a:solidFill>
              <a:latin typeface="Calibri"/>
              <a:ea typeface="Calibri"/>
              <a:cs typeface="Calibri"/>
              <a:sym typeface="Calibri"/>
            </a:endParaRPr>
          </a:p>
        </p:txBody>
      </p:sp>
      <p:sp>
        <p:nvSpPr>
          <p:cNvPr id="4" name="Text Placeholder 3">
            <a:extLst>
              <a:ext uri="{FF2B5EF4-FFF2-40B4-BE49-F238E27FC236}">
                <a16:creationId xmlns:a16="http://schemas.microsoft.com/office/drawing/2014/main" id="{ABA0B9C8-C187-17D7-8350-534643B47A6B}"/>
              </a:ext>
            </a:extLst>
          </p:cNvPr>
          <p:cNvSpPr txBox="1">
            <a:spLocks/>
          </p:cNvSpPr>
          <p:nvPr/>
        </p:nvSpPr>
        <p:spPr>
          <a:xfrm>
            <a:off x="574262" y="701839"/>
            <a:ext cx="6797500" cy="7745400"/>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accent1"/>
              </a:buClr>
              <a:buSzPts val="1700"/>
            </a:pPr>
            <a:r>
              <a:rPr lang="en-US" sz="1600">
                <a:solidFill>
                  <a:schemeClr val="accent1"/>
                </a:solidFill>
              </a:rPr>
              <a:t>Frequently Asked Questions</a:t>
            </a:r>
          </a:p>
          <a:p>
            <a:pPr>
              <a:buClr>
                <a:schemeClr val="accent1"/>
              </a:buClr>
              <a:buSzPts val="1700"/>
            </a:pPr>
            <a:endParaRPr lang="en-US"/>
          </a:p>
          <a:p>
            <a:pPr marL="228600" indent="-228600">
              <a:lnSpc>
                <a:spcPct val="115000"/>
              </a:lnSpc>
              <a:buClr>
                <a:srgbClr val="181818"/>
              </a:buClr>
              <a:buSzPts val="1100"/>
              <a:buFont typeface="Arial"/>
              <a:buAutoNum type="arabicPeriod"/>
            </a:pPr>
            <a:r>
              <a:rPr lang="en-US" sz="1200" b="1">
                <a:solidFill>
                  <a:schemeClr val="tx1"/>
                </a:solidFill>
              </a:rPr>
              <a:t>Will my organization have a single point of contact within Support?</a:t>
            </a:r>
            <a:endParaRPr lang="en-US" sz="1200">
              <a:solidFill>
                <a:schemeClr val="tx1"/>
              </a:solidFill>
            </a:endParaRPr>
          </a:p>
          <a:p>
            <a:pPr marL="158750" indent="-158750">
              <a:lnSpc>
                <a:spcPct val="115000"/>
              </a:lnSpc>
            </a:pPr>
            <a:r>
              <a:rPr lang="en-US" sz="1200">
                <a:solidFill>
                  <a:schemeClr val="tx1"/>
                </a:solidFill>
              </a:rPr>
              <a:t>	 	All </a:t>
            </a:r>
            <a:r>
              <a:rPr lang="en-US" sz="1200" err="1">
                <a:solidFill>
                  <a:schemeClr val="tx1"/>
                </a:solidFill>
              </a:rPr>
              <a:t>PerfectServe</a:t>
            </a:r>
            <a:r>
              <a:rPr lang="en-US" sz="1200">
                <a:solidFill>
                  <a:schemeClr val="tx1"/>
                </a:solidFill>
              </a:rPr>
              <a:t> Clinical Collaboration clients are supported by a shared pool of 	resources within a tiered support desk model. By utilizing internal best practices and a 	communal knowledgebase, we can standardize our support across multiple resources 	and clients to provide the most efficient service possible for our users.</a:t>
            </a:r>
          </a:p>
          <a:p>
            <a:pPr marL="158750" indent="-158750">
              <a:lnSpc>
                <a:spcPct val="115000"/>
              </a:lnSpc>
              <a:buSzPts val="1100"/>
            </a:pPr>
            <a:endParaRPr lang="en-US" sz="1200">
              <a:solidFill>
                <a:schemeClr val="tx1"/>
              </a:solidFill>
            </a:endParaRPr>
          </a:p>
          <a:p>
            <a:pPr marL="228600" indent="-228600">
              <a:lnSpc>
                <a:spcPct val="115000"/>
              </a:lnSpc>
              <a:buClr>
                <a:srgbClr val="181818"/>
              </a:buClr>
              <a:buFont typeface="+mj-lt"/>
              <a:buAutoNum type="arabicPeriod" startAt="2"/>
            </a:pPr>
            <a:r>
              <a:rPr lang="en-US" sz="1200" b="1">
                <a:solidFill>
                  <a:schemeClr val="tx1"/>
                </a:solidFill>
              </a:rPr>
              <a:t>͏What are </a:t>
            </a:r>
            <a:r>
              <a:rPr lang="en-US" sz="1200" b="1" err="1">
                <a:solidFill>
                  <a:schemeClr val="tx1"/>
                </a:solidFill>
              </a:rPr>
              <a:t>PerfectServe</a:t>
            </a:r>
            <a:r>
              <a:rPr lang="en-US" sz="1200" b="1">
                <a:solidFill>
                  <a:schemeClr val="tx1"/>
                </a:solidFill>
              </a:rPr>
              <a:t> Clinical Collaboration’s Support hours?</a:t>
            </a:r>
          </a:p>
          <a:p>
            <a:pPr marL="158750" indent="-158750">
              <a:lnSpc>
                <a:spcPct val="115000"/>
              </a:lnSpc>
            </a:pPr>
            <a:r>
              <a:rPr lang="en-US" sz="1200">
                <a:solidFill>
                  <a:schemeClr val="tx1"/>
                </a:solidFill>
              </a:rPr>
              <a:t>		</a:t>
            </a:r>
            <a:r>
              <a:rPr lang="en-US" sz="1200" err="1">
                <a:solidFill>
                  <a:schemeClr val="tx1"/>
                </a:solidFill>
              </a:rPr>
              <a:t>PerfectServe</a:t>
            </a:r>
            <a:r>
              <a:rPr lang="en-US" sz="1200">
                <a:solidFill>
                  <a:schemeClr val="tx1"/>
                </a:solidFill>
              </a:rPr>
              <a:t> Clinical Collaboration’s support is available 24/7, 365 days</a:t>
            </a:r>
            <a:r>
              <a:rPr lang="en-US">
                <a:solidFill>
                  <a:schemeClr val="tx1"/>
                </a:solidFill>
              </a:rPr>
              <a:t>.</a:t>
            </a:r>
          </a:p>
          <a:p>
            <a:pPr marL="158750" indent="-158750">
              <a:lnSpc>
                <a:spcPct val="115000"/>
              </a:lnSpc>
              <a:buSzPts val="1100"/>
            </a:pPr>
            <a:endParaRPr lang="en-US">
              <a:solidFill>
                <a:srgbClr val="181818"/>
              </a:solidFill>
            </a:endParaRPr>
          </a:p>
          <a:p>
            <a:pPr>
              <a:buClr>
                <a:schemeClr val="accent1"/>
              </a:buClr>
              <a:buSzPts val="1700"/>
            </a:pPr>
            <a:endParaRPr lang="en-US"/>
          </a:p>
          <a:p>
            <a:pPr>
              <a:buClr>
                <a:schemeClr val="accent1"/>
              </a:buClr>
              <a:buSzPts val="1700"/>
            </a:pPr>
            <a:endParaRPr lang="en-US"/>
          </a:p>
          <a:p>
            <a:pPr>
              <a:buClr>
                <a:schemeClr val="accent1"/>
              </a:buClr>
              <a:buSzPts val="1700"/>
            </a:pPr>
            <a:endParaRPr lang="en-US"/>
          </a:p>
          <a:p>
            <a:pPr>
              <a:buClr>
                <a:schemeClr val="accent1"/>
              </a:buClr>
              <a:buSzPts val="1700"/>
            </a:pPr>
            <a:endParaRPr lang="en-US"/>
          </a:p>
          <a:p>
            <a:pPr>
              <a:buClr>
                <a:schemeClr val="accent1"/>
              </a:buClr>
              <a:buSzPts val="1700"/>
            </a:pPr>
            <a:endParaRPr lang="en-US" sz="1800" b="1">
              <a:solidFill>
                <a:schemeClr val="accent1"/>
              </a:solidFill>
            </a:endParaRPr>
          </a:p>
          <a:p>
            <a:pPr>
              <a:buClr>
                <a:schemeClr val="accent1"/>
              </a:buClr>
              <a:buSzPts val="1700"/>
            </a:pPr>
            <a:r>
              <a:rPr lang="en-US" sz="1600" b="1">
                <a:solidFill>
                  <a:schemeClr val="accent1"/>
                </a:solidFill>
              </a:rPr>
              <a:t>How To Contact </a:t>
            </a:r>
            <a:r>
              <a:rPr lang="en-US" sz="1600" b="1" err="1">
                <a:solidFill>
                  <a:schemeClr val="accent1"/>
                </a:solidFill>
              </a:rPr>
              <a:t>PerfectServe</a:t>
            </a:r>
            <a:r>
              <a:rPr lang="en-US" sz="1600" b="1">
                <a:solidFill>
                  <a:schemeClr val="accent1"/>
                </a:solidFill>
              </a:rPr>
              <a:t> Clinical Collaboration Support</a:t>
            </a:r>
          </a:p>
          <a:p>
            <a:pPr>
              <a:buClr>
                <a:schemeClr val="accent1"/>
              </a:buClr>
              <a:buSzPts val="1700"/>
            </a:pPr>
            <a:endParaRPr lang="en-US">
              <a:solidFill>
                <a:schemeClr val="accent1"/>
              </a:solidFill>
            </a:endParaRPr>
          </a:p>
          <a:p>
            <a:pPr marL="158750" indent="-158750">
              <a:lnSpc>
                <a:spcPct val="115000"/>
              </a:lnSpc>
              <a:buClr>
                <a:schemeClr val="dk2"/>
              </a:buClr>
            </a:pPr>
            <a:r>
              <a:rPr lang="en-US" sz="1100">
                <a:solidFill>
                  <a:srgbClr val="181818"/>
                </a:solidFill>
              </a:rPr>
              <a:t>	</a:t>
            </a:r>
            <a:r>
              <a:rPr lang="en-US" sz="1200">
                <a:solidFill>
                  <a:schemeClr val="tx1"/>
                </a:solidFill>
              </a:rPr>
              <a:t>	1.877.844.7727  x1</a:t>
            </a:r>
          </a:p>
          <a:p>
            <a:pPr marL="158750" indent="-158750">
              <a:buClr>
                <a:schemeClr val="dk2"/>
              </a:buClr>
              <a:buSzPts val="1100"/>
            </a:pPr>
            <a:endParaRPr lang="en-US" sz="1200">
              <a:solidFill>
                <a:schemeClr val="tx1"/>
              </a:solidFill>
            </a:endParaRPr>
          </a:p>
          <a:p>
            <a:pPr marL="158750" indent="-158750">
              <a:buClr>
                <a:schemeClr val="dk2"/>
              </a:buClr>
              <a:buSzPts val="1100"/>
            </a:pPr>
            <a:endParaRPr lang="en-US" sz="1200">
              <a:solidFill>
                <a:schemeClr val="tx1"/>
              </a:solidFill>
            </a:endParaRPr>
          </a:p>
          <a:p>
            <a:pPr marL="158750" indent="-158750">
              <a:lnSpc>
                <a:spcPct val="115000"/>
              </a:lnSpc>
              <a:buClr>
                <a:schemeClr val="dk2"/>
              </a:buClr>
              <a:buSzPts val="1100"/>
            </a:pPr>
            <a:r>
              <a:rPr lang="en-US" sz="1200">
                <a:solidFill>
                  <a:schemeClr val="tx1"/>
                </a:solidFill>
              </a:rPr>
              <a:t>		Support@Telmediq.com</a:t>
            </a:r>
          </a:p>
          <a:p>
            <a:pPr marL="158750" indent="-158750">
              <a:buClr>
                <a:schemeClr val="dk2"/>
              </a:buClr>
              <a:buSzPts val="1100"/>
            </a:pPr>
            <a:endParaRPr lang="en-US" sz="1200">
              <a:solidFill>
                <a:schemeClr val="tx1"/>
              </a:solidFill>
            </a:endParaRPr>
          </a:p>
          <a:p>
            <a:pPr marL="158750" indent="-158750">
              <a:buClr>
                <a:schemeClr val="dk2"/>
              </a:buClr>
              <a:buSzPts val="1100"/>
            </a:pPr>
            <a:r>
              <a:rPr lang="en-US" sz="1200">
                <a:solidFill>
                  <a:schemeClr val="tx1"/>
                </a:solidFill>
              </a:rPr>
              <a:t>	</a:t>
            </a:r>
          </a:p>
          <a:p>
            <a:pPr marL="158750" indent="-158750">
              <a:lnSpc>
                <a:spcPct val="115000"/>
              </a:lnSpc>
              <a:buClr>
                <a:schemeClr val="dk2"/>
              </a:buClr>
              <a:buSzPts val="1100"/>
            </a:pPr>
            <a:r>
              <a:rPr lang="en-US" sz="1200">
                <a:solidFill>
                  <a:schemeClr val="tx1"/>
                </a:solidFill>
              </a:rPr>
              <a:t>		https://support.telmediq.com/hc/en-us</a:t>
            </a:r>
          </a:p>
          <a:p>
            <a:pPr marL="158750" indent="-158750">
              <a:buClr>
                <a:schemeClr val="dk2"/>
              </a:buClr>
              <a:buSzPts val="1100"/>
            </a:pPr>
            <a:endParaRPr lang="en-US" sz="1200">
              <a:solidFill>
                <a:schemeClr val="tx1"/>
              </a:solidFill>
            </a:endParaRPr>
          </a:p>
          <a:p>
            <a:pPr marL="158750" indent="-158750">
              <a:buClr>
                <a:schemeClr val="dk2"/>
              </a:buClr>
              <a:buSzPts val="1100"/>
            </a:pPr>
            <a:endParaRPr lang="en-US" sz="1200">
              <a:solidFill>
                <a:schemeClr val="tx1"/>
              </a:solidFill>
            </a:endParaRPr>
          </a:p>
          <a:p>
            <a:pPr marL="158750" indent="-158750">
              <a:lnSpc>
                <a:spcPct val="115000"/>
              </a:lnSpc>
              <a:buClr>
                <a:schemeClr val="dk2"/>
              </a:buClr>
            </a:pPr>
            <a:r>
              <a:rPr lang="en-US" sz="1200">
                <a:solidFill>
                  <a:schemeClr val="tx1"/>
                </a:solidFill>
              </a:rPr>
              <a:t>		Open </a:t>
            </a:r>
            <a:r>
              <a:rPr lang="en-US" sz="1200" err="1">
                <a:solidFill>
                  <a:schemeClr val="tx1"/>
                </a:solidFill>
              </a:rPr>
              <a:t>PerfectServe</a:t>
            </a:r>
            <a:r>
              <a:rPr lang="en-US" sz="1200">
                <a:solidFill>
                  <a:schemeClr val="tx1"/>
                </a:solidFill>
              </a:rPr>
              <a:t> Clinical Collaboration Mobile Application. Expand the side menu           </a:t>
            </a:r>
            <a:br>
              <a:rPr lang="en-US" sz="1200">
                <a:solidFill>
                  <a:schemeClr val="tx1"/>
                </a:solidFill>
              </a:rPr>
            </a:br>
            <a:r>
              <a:rPr lang="en-US" sz="1200">
                <a:solidFill>
                  <a:schemeClr val="tx1"/>
                </a:solidFill>
              </a:rPr>
              <a:t>                                and select</a:t>
            </a:r>
            <a:r>
              <a:rPr lang="en-US" sz="1200" b="1">
                <a:solidFill>
                  <a:schemeClr val="tx1"/>
                </a:solidFill>
              </a:rPr>
              <a:t> Email Support </a:t>
            </a:r>
            <a:r>
              <a:rPr lang="en-US" sz="1200">
                <a:solidFill>
                  <a:schemeClr val="tx1"/>
                </a:solidFill>
              </a:rPr>
              <a:t>or</a:t>
            </a:r>
            <a:r>
              <a:rPr lang="en-US" sz="1200" b="1">
                <a:solidFill>
                  <a:schemeClr val="tx1"/>
                </a:solidFill>
              </a:rPr>
              <a:t> Request Callback.</a:t>
            </a:r>
            <a:endParaRPr lang="en-US" sz="1200">
              <a:solidFill>
                <a:schemeClr val="tx1"/>
              </a:solidFill>
            </a:endParaRPr>
          </a:p>
          <a:p>
            <a:pPr>
              <a:buClr>
                <a:schemeClr val="accent1"/>
              </a:buClr>
              <a:buSzPts val="1700"/>
            </a:pPr>
            <a:endParaRPr lang="en-US"/>
          </a:p>
          <a:p>
            <a:pPr>
              <a:buClr>
                <a:schemeClr val="accent1"/>
              </a:buClr>
              <a:buSzPts val="1700"/>
            </a:pPr>
            <a:endParaRPr lang="en-US"/>
          </a:p>
        </p:txBody>
      </p:sp>
      <p:pic>
        <p:nvPicPr>
          <p:cNvPr id="5" name="Google Shape;34;p1" descr="Speaker Phone">
            <a:extLst>
              <a:ext uri="{FF2B5EF4-FFF2-40B4-BE49-F238E27FC236}">
                <a16:creationId xmlns:a16="http://schemas.microsoft.com/office/drawing/2014/main" id="{EA4DB18D-ED71-AE86-E7DE-2D2F9F12E6A2}"/>
              </a:ext>
            </a:extLst>
          </p:cNvPr>
          <p:cNvPicPr preferRelativeResize="0"/>
          <p:nvPr/>
        </p:nvPicPr>
        <p:blipFill rotWithShape="1">
          <a:blip r:embed="rId3">
            <a:alphaModFix/>
          </a:blip>
          <a:srcRect/>
          <a:stretch/>
        </p:blipFill>
        <p:spPr>
          <a:xfrm>
            <a:off x="1007902" y="4699213"/>
            <a:ext cx="356507" cy="356507"/>
          </a:xfrm>
          <a:prstGeom prst="rect">
            <a:avLst/>
          </a:prstGeom>
          <a:noFill/>
          <a:ln>
            <a:noFill/>
          </a:ln>
        </p:spPr>
      </p:pic>
      <p:pic>
        <p:nvPicPr>
          <p:cNvPr id="6" name="Google Shape;35;p1" descr="Email">
            <a:extLst>
              <a:ext uri="{FF2B5EF4-FFF2-40B4-BE49-F238E27FC236}">
                <a16:creationId xmlns:a16="http://schemas.microsoft.com/office/drawing/2014/main" id="{70959F0D-CD20-CB4D-FBCA-C82928DFBEEA}"/>
              </a:ext>
            </a:extLst>
          </p:cNvPr>
          <p:cNvPicPr preferRelativeResize="0"/>
          <p:nvPr/>
        </p:nvPicPr>
        <p:blipFill rotWithShape="1">
          <a:blip r:embed="rId4">
            <a:alphaModFix/>
          </a:blip>
          <a:srcRect/>
          <a:stretch/>
        </p:blipFill>
        <p:spPr>
          <a:xfrm>
            <a:off x="1007901" y="5257907"/>
            <a:ext cx="356507" cy="356507"/>
          </a:xfrm>
          <a:prstGeom prst="rect">
            <a:avLst/>
          </a:prstGeom>
          <a:noFill/>
          <a:ln>
            <a:noFill/>
          </a:ln>
        </p:spPr>
      </p:pic>
      <p:pic>
        <p:nvPicPr>
          <p:cNvPr id="7" name="Google Shape;36;p1" descr="Monitor with solid fill">
            <a:extLst>
              <a:ext uri="{FF2B5EF4-FFF2-40B4-BE49-F238E27FC236}">
                <a16:creationId xmlns:a16="http://schemas.microsoft.com/office/drawing/2014/main" id="{DACB7B4E-E16B-F421-61A2-1D658D21D2DE}"/>
              </a:ext>
            </a:extLst>
          </p:cNvPr>
          <p:cNvPicPr preferRelativeResize="0"/>
          <p:nvPr/>
        </p:nvPicPr>
        <p:blipFill rotWithShape="1">
          <a:blip r:embed="rId5">
            <a:alphaModFix/>
          </a:blip>
          <a:srcRect/>
          <a:stretch/>
        </p:blipFill>
        <p:spPr>
          <a:xfrm>
            <a:off x="975598" y="5855118"/>
            <a:ext cx="421111" cy="421111"/>
          </a:xfrm>
          <a:prstGeom prst="rect">
            <a:avLst/>
          </a:prstGeom>
          <a:noFill/>
          <a:ln>
            <a:noFill/>
          </a:ln>
        </p:spPr>
      </p:pic>
      <p:pic>
        <p:nvPicPr>
          <p:cNvPr id="8" name="Google Shape;37;p1" descr="Smart Phone with solid fill">
            <a:extLst>
              <a:ext uri="{FF2B5EF4-FFF2-40B4-BE49-F238E27FC236}">
                <a16:creationId xmlns:a16="http://schemas.microsoft.com/office/drawing/2014/main" id="{BBB9C226-2525-F31F-5E81-F0FC80BAE815}"/>
              </a:ext>
            </a:extLst>
          </p:cNvPr>
          <p:cNvPicPr preferRelativeResize="0"/>
          <p:nvPr/>
        </p:nvPicPr>
        <p:blipFill rotWithShape="1">
          <a:blip r:embed="rId6">
            <a:alphaModFix/>
          </a:blip>
          <a:srcRect/>
          <a:stretch/>
        </p:blipFill>
        <p:spPr>
          <a:xfrm>
            <a:off x="967284" y="6457467"/>
            <a:ext cx="437738" cy="43773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2" name="Picture 2" descr="A screenshot of a phone&#10;&#10;Description automatically generated">
            <a:extLst>
              <a:ext uri="{FF2B5EF4-FFF2-40B4-BE49-F238E27FC236}">
                <a16:creationId xmlns:a16="http://schemas.microsoft.com/office/drawing/2014/main" id="{A742A60A-50AF-076D-2BF0-5EDCE6B74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5978" y="2114372"/>
            <a:ext cx="2669362" cy="5819775"/>
          </a:xfrm>
          <a:prstGeom prst="round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4" name="Google Shape;74;p3"/>
          <p:cNvSpPr txBox="1"/>
          <p:nvPr/>
        </p:nvSpPr>
        <p:spPr>
          <a:xfrm>
            <a:off x="345241" y="2414420"/>
            <a:ext cx="2024579" cy="176429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44076"/>
              </a:buClr>
              <a:buSzPts val="1400"/>
              <a:buFont typeface="Calibri"/>
              <a:buNone/>
            </a:pPr>
            <a:r>
              <a:rPr lang="en-US" b="1">
                <a:solidFill>
                  <a:srgbClr val="00ACB8"/>
                </a:solidFill>
                <a:latin typeface="+mj-lt"/>
                <a:ea typeface="Calibri"/>
                <a:cs typeface="Calibri"/>
                <a:sym typeface="Calibri"/>
              </a:rPr>
              <a:t>Messages</a:t>
            </a:r>
            <a:endParaRPr b="1" i="0" u="none" strike="noStrike" cap="none">
              <a:solidFill>
                <a:srgbClr val="00ACB8"/>
              </a:solidFill>
              <a:latin typeface="+mj-lt"/>
              <a:ea typeface="Calibri"/>
              <a:cs typeface="Calibri"/>
              <a:sym typeface="Calibri"/>
            </a:endParaRPr>
          </a:p>
          <a:p>
            <a:pPr marL="0" marR="0" lvl="0" indent="0" algn="l" rtl="0">
              <a:lnSpc>
                <a:spcPct val="100000"/>
              </a:lnSpc>
              <a:spcBef>
                <a:spcPts val="500"/>
              </a:spcBef>
              <a:spcAft>
                <a:spcPts val="0"/>
              </a:spcAft>
              <a:buClr>
                <a:srgbClr val="000000"/>
              </a:buClr>
              <a:buSzPts val="1200"/>
              <a:buFont typeface="Calibri"/>
              <a:buNone/>
            </a:pPr>
            <a:r>
              <a:rPr lang="en-US" sz="1200" b="0" i="0" u="none" strike="noStrike" cap="none">
                <a:solidFill>
                  <a:schemeClr val="tx1"/>
                </a:solidFill>
                <a:latin typeface="+mj-lt"/>
                <a:ea typeface="Calibri"/>
                <a:cs typeface="Calibri"/>
                <a:sym typeface="Calibri"/>
              </a:rPr>
              <a:t>Read, reply, and create secure text and voice messages with attachments. Access current or archived messages with a swipe of the toggle.</a:t>
            </a:r>
          </a:p>
        </p:txBody>
      </p:sp>
      <p:sp>
        <p:nvSpPr>
          <p:cNvPr id="75" name="Google Shape;75;p3"/>
          <p:cNvSpPr txBox="1"/>
          <p:nvPr/>
        </p:nvSpPr>
        <p:spPr>
          <a:xfrm>
            <a:off x="220980" y="1387062"/>
            <a:ext cx="7330440" cy="369291"/>
          </a:xfrm>
          <a:prstGeom prst="rect">
            <a:avLst/>
          </a:prstGeom>
          <a:solidFill>
            <a:srgbClr val="FFFF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44076"/>
              </a:buClr>
              <a:buSzPts val="2000"/>
              <a:buFont typeface="Calibri"/>
              <a:buNone/>
            </a:pPr>
            <a:r>
              <a:rPr lang="en-US" sz="1800" i="0" u="none" strike="noStrike" cap="none">
                <a:solidFill>
                  <a:srgbClr val="00ACB8"/>
                </a:solidFill>
                <a:latin typeface="+mj-lt"/>
                <a:ea typeface="Calibri"/>
                <a:cs typeface="Calibri"/>
                <a:sym typeface="Calibri"/>
              </a:rPr>
              <a:t>Complete Control At Each User’s Fingertips</a:t>
            </a:r>
          </a:p>
        </p:txBody>
      </p:sp>
      <p:sp>
        <p:nvSpPr>
          <p:cNvPr id="76" name="Google Shape;76;p3"/>
          <p:cNvSpPr txBox="1"/>
          <p:nvPr/>
        </p:nvSpPr>
        <p:spPr>
          <a:xfrm>
            <a:off x="345241" y="4483463"/>
            <a:ext cx="2085675" cy="108159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44076"/>
              </a:buClr>
              <a:buSzPts val="1400"/>
              <a:buFont typeface="Calibri"/>
              <a:buNone/>
            </a:pPr>
            <a:r>
              <a:rPr lang="en-US" sz="1400" b="1" i="0" u="none" strike="noStrike" cap="none">
                <a:solidFill>
                  <a:srgbClr val="00ACB8"/>
                </a:solidFill>
                <a:latin typeface="+mj-lt"/>
                <a:ea typeface="Calibri"/>
                <a:cs typeface="Calibri"/>
                <a:sym typeface="Calibri"/>
              </a:rPr>
              <a:t>Directory</a:t>
            </a:r>
            <a:endParaRPr>
              <a:solidFill>
                <a:srgbClr val="00ACB8"/>
              </a:solidFill>
              <a:latin typeface="+mj-lt"/>
            </a:endParaRPr>
          </a:p>
          <a:p>
            <a:pPr marL="0" marR="0" lvl="0" indent="0" algn="l" rtl="0">
              <a:lnSpc>
                <a:spcPct val="100000"/>
              </a:lnSpc>
              <a:spcBef>
                <a:spcPts val="500"/>
              </a:spcBef>
              <a:spcAft>
                <a:spcPts val="0"/>
              </a:spcAft>
              <a:buClr>
                <a:srgbClr val="000000"/>
              </a:buClr>
              <a:buSzPts val="1200"/>
              <a:buFont typeface="Calibri"/>
              <a:buNone/>
            </a:pPr>
            <a:r>
              <a:rPr lang="en-US" sz="1200" b="0" i="0" u="none" strike="noStrike" cap="none">
                <a:solidFill>
                  <a:schemeClr val="tx1"/>
                </a:solidFill>
                <a:latin typeface="+mj-lt"/>
                <a:ea typeface="Calibri"/>
                <a:cs typeface="Calibri"/>
                <a:sym typeface="Calibri"/>
              </a:rPr>
              <a:t>Locate providers and staff, view schedules, and confirm who is on-call.  </a:t>
            </a:r>
            <a:endParaRPr lang="en-US">
              <a:solidFill>
                <a:schemeClr val="tx1"/>
              </a:solidFill>
              <a:latin typeface="+mj-lt"/>
            </a:endParaRPr>
          </a:p>
        </p:txBody>
      </p:sp>
      <p:sp>
        <p:nvSpPr>
          <p:cNvPr id="77" name="Google Shape;77;p3"/>
          <p:cNvSpPr txBox="1"/>
          <p:nvPr/>
        </p:nvSpPr>
        <p:spPr>
          <a:xfrm>
            <a:off x="345241" y="5934508"/>
            <a:ext cx="2024579" cy="184280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44076"/>
              </a:buClr>
              <a:buSzPts val="1400"/>
              <a:buFont typeface="Calibri"/>
              <a:buNone/>
            </a:pPr>
            <a:r>
              <a:rPr lang="en-US" b="1" i="0" u="none" strike="noStrike" cap="none">
                <a:solidFill>
                  <a:srgbClr val="00ACB8"/>
                </a:solidFill>
                <a:latin typeface="+mj-lt"/>
                <a:ea typeface="Calibri"/>
                <a:cs typeface="Calibri"/>
                <a:sym typeface="Calibri"/>
              </a:rPr>
              <a:t>Dialer</a:t>
            </a:r>
            <a:endParaRPr>
              <a:solidFill>
                <a:srgbClr val="00ACB8"/>
              </a:solidFill>
              <a:latin typeface="+mj-lt"/>
            </a:endParaRPr>
          </a:p>
          <a:p>
            <a:pPr marL="0" marR="0" lvl="0" indent="0" algn="l" rtl="0">
              <a:lnSpc>
                <a:spcPct val="100000"/>
              </a:lnSpc>
              <a:spcBef>
                <a:spcPts val="1000"/>
              </a:spcBef>
              <a:spcAft>
                <a:spcPts val="0"/>
              </a:spcAft>
              <a:buClr>
                <a:schemeClr val="dk1"/>
              </a:buClr>
              <a:buSzPts val="1200"/>
              <a:buFont typeface="Calibri"/>
              <a:buNone/>
            </a:pPr>
            <a:r>
              <a:rPr lang="en-US" sz="1200">
                <a:solidFill>
                  <a:schemeClr val="tx1"/>
                </a:solidFill>
                <a:latin typeface="+mj-lt"/>
                <a:ea typeface="Calibri"/>
                <a:cs typeface="Calibri"/>
                <a:sym typeface="Calibri"/>
              </a:rPr>
              <a:t>Dial the phone number of the individual you wish to reach. Your facility’s dispatch number will display instead of your personal number, so your privacy is protected.</a:t>
            </a:r>
            <a:endParaRPr lang="en-US" sz="1200" i="0" u="none" strike="noStrike" cap="none">
              <a:solidFill>
                <a:schemeClr val="tx1"/>
              </a:solidFill>
              <a:latin typeface="+mj-lt"/>
              <a:ea typeface="Calibri"/>
              <a:cs typeface="Calibri"/>
              <a:sym typeface="Calibri"/>
            </a:endParaRPr>
          </a:p>
        </p:txBody>
      </p:sp>
      <p:sp>
        <p:nvSpPr>
          <p:cNvPr id="78" name="Google Shape;78;p3"/>
          <p:cNvSpPr txBox="1"/>
          <p:nvPr/>
        </p:nvSpPr>
        <p:spPr>
          <a:xfrm>
            <a:off x="5431498" y="2496202"/>
            <a:ext cx="2146499" cy="176429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44076"/>
              </a:buClr>
              <a:buSzPts val="1400"/>
              <a:buFont typeface="Calibri"/>
              <a:buNone/>
            </a:pPr>
            <a:r>
              <a:rPr lang="en-US" b="1" i="0" u="none" strike="noStrike" cap="none">
                <a:solidFill>
                  <a:srgbClr val="00ACB8"/>
                </a:solidFill>
                <a:latin typeface="+mj-lt"/>
                <a:ea typeface="Calibri"/>
                <a:cs typeface="Calibri"/>
                <a:sym typeface="Calibri"/>
              </a:rPr>
              <a:t>Patients</a:t>
            </a:r>
            <a:endParaRPr>
              <a:solidFill>
                <a:srgbClr val="00ACB8"/>
              </a:solidFill>
              <a:latin typeface="+mj-lt"/>
            </a:endParaRPr>
          </a:p>
          <a:p>
            <a:pPr marL="0" marR="0" lvl="0" indent="0" algn="l" rtl="0">
              <a:lnSpc>
                <a:spcPct val="100000"/>
              </a:lnSpc>
              <a:spcBef>
                <a:spcPts val="500"/>
              </a:spcBef>
              <a:spcAft>
                <a:spcPts val="0"/>
              </a:spcAft>
              <a:buClr>
                <a:srgbClr val="000000"/>
              </a:buClr>
              <a:buSzPts val="1200"/>
              <a:buFont typeface="Calibri"/>
              <a:buNone/>
            </a:pPr>
            <a:r>
              <a:rPr lang="en-US" sz="1200">
                <a:solidFill>
                  <a:schemeClr val="tx1"/>
                </a:solidFill>
                <a:latin typeface="+mj-lt"/>
                <a:ea typeface="Calibri"/>
                <a:cs typeface="Calibri"/>
                <a:sym typeface="Calibri"/>
              </a:rPr>
              <a:t>View your patient(s) or all patients and care team assignments. Join/leave a patient’s care team. Initiate messages regarding the patient to their entire care team or a specific individual.</a:t>
            </a:r>
            <a:endParaRPr lang="en-US" sz="1200" b="0" i="0" u="none" strike="noStrike" cap="none">
              <a:solidFill>
                <a:schemeClr val="tx1"/>
              </a:solidFill>
              <a:latin typeface="+mj-lt"/>
              <a:ea typeface="Calibri"/>
              <a:cs typeface="Calibri"/>
              <a:sym typeface="Calibri"/>
            </a:endParaRPr>
          </a:p>
        </p:txBody>
      </p:sp>
      <p:sp>
        <p:nvSpPr>
          <p:cNvPr id="79" name="Google Shape;79;p3"/>
          <p:cNvSpPr txBox="1"/>
          <p:nvPr/>
        </p:nvSpPr>
        <p:spPr>
          <a:xfrm>
            <a:off x="5431499" y="4483463"/>
            <a:ext cx="2146499" cy="117008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44076"/>
              </a:buClr>
              <a:buSzPts val="1400"/>
              <a:buFont typeface="Calibri"/>
              <a:buNone/>
            </a:pPr>
            <a:r>
              <a:rPr lang="en-US" sz="1400" b="1">
                <a:solidFill>
                  <a:srgbClr val="00ACB8"/>
                </a:solidFill>
                <a:latin typeface="+mj-lt"/>
                <a:ea typeface="Calibri"/>
                <a:cs typeface="Calibri"/>
                <a:sym typeface="Calibri"/>
              </a:rPr>
              <a:t>News</a:t>
            </a:r>
            <a:endParaRPr sz="1400" b="1" i="0" u="none" strike="noStrike" cap="none">
              <a:solidFill>
                <a:srgbClr val="00ACB8"/>
              </a:solidFill>
              <a:latin typeface="+mj-lt"/>
              <a:ea typeface="Calibri"/>
              <a:cs typeface="Calibri"/>
              <a:sym typeface="Calibri"/>
            </a:endParaRPr>
          </a:p>
          <a:p>
            <a:pPr marL="0" marR="0" lvl="0" indent="0" algn="l" rtl="0">
              <a:lnSpc>
                <a:spcPct val="100000"/>
              </a:lnSpc>
              <a:spcBef>
                <a:spcPts val="500"/>
              </a:spcBef>
              <a:spcAft>
                <a:spcPts val="0"/>
              </a:spcAft>
              <a:buClr>
                <a:srgbClr val="000000"/>
              </a:buClr>
              <a:buSzPts val="1200"/>
              <a:buFont typeface="Calibri"/>
              <a:buNone/>
            </a:pPr>
            <a:r>
              <a:rPr lang="en-US" sz="1200" b="0" i="0" u="none" strike="noStrike" cap="none">
                <a:solidFill>
                  <a:schemeClr val="tx1"/>
                </a:solidFill>
                <a:latin typeface="+mj-lt"/>
                <a:ea typeface="Calibri"/>
                <a:cs typeface="Calibri"/>
                <a:sym typeface="Calibri"/>
              </a:rPr>
              <a:t>See informational announcements and news broadcasted from your facility.</a:t>
            </a:r>
            <a:endParaRPr lang="en-US" sz="1200">
              <a:solidFill>
                <a:schemeClr val="tx1"/>
              </a:solidFill>
              <a:latin typeface="+mj-lt"/>
            </a:endParaRPr>
          </a:p>
        </p:txBody>
      </p:sp>
      <p:sp>
        <p:nvSpPr>
          <p:cNvPr id="5" name="Oval 4">
            <a:extLst>
              <a:ext uri="{FF2B5EF4-FFF2-40B4-BE49-F238E27FC236}">
                <a16:creationId xmlns:a16="http://schemas.microsoft.com/office/drawing/2014/main" id="{469CB1B5-1EF1-4EF0-A1CD-E3C56850AEEB}"/>
              </a:ext>
            </a:extLst>
          </p:cNvPr>
          <p:cNvSpPr/>
          <p:nvPr/>
        </p:nvSpPr>
        <p:spPr>
          <a:xfrm>
            <a:off x="2565978" y="2332331"/>
            <a:ext cx="348792" cy="3277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10" name="Google Shape;88;p4">
            <a:extLst>
              <a:ext uri="{FF2B5EF4-FFF2-40B4-BE49-F238E27FC236}">
                <a16:creationId xmlns:a16="http://schemas.microsoft.com/office/drawing/2014/main" id="{13514B0F-D194-5FB2-FC58-FB10B3F5C28A}"/>
              </a:ext>
            </a:extLst>
          </p:cNvPr>
          <p:cNvSpPr txBox="1"/>
          <p:nvPr/>
        </p:nvSpPr>
        <p:spPr>
          <a:xfrm>
            <a:off x="345241" y="2414420"/>
            <a:ext cx="2024579" cy="8797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44076"/>
              </a:buClr>
              <a:buSzPts val="1400"/>
              <a:buFont typeface="Calibri"/>
              <a:buNone/>
            </a:pPr>
            <a:r>
              <a:rPr lang="en-US" sz="1400" b="1">
                <a:solidFill>
                  <a:srgbClr val="00ACB8"/>
                </a:solidFill>
                <a:latin typeface="+mj-lt"/>
                <a:ea typeface="Calibri"/>
                <a:cs typeface="Calibri"/>
                <a:sym typeface="Calibri"/>
              </a:rPr>
              <a:t>Status</a:t>
            </a:r>
            <a:endParaRPr sz="1400" b="1" i="0" u="none" strike="noStrike" cap="none">
              <a:solidFill>
                <a:srgbClr val="00ACB8"/>
              </a:solidFill>
              <a:latin typeface="+mj-lt"/>
              <a:ea typeface="Calibri"/>
              <a:cs typeface="Calibri"/>
              <a:sym typeface="Calibri"/>
            </a:endParaRPr>
          </a:p>
          <a:p>
            <a:pPr marL="0" marR="0" lvl="0" indent="0" algn="l" rtl="0">
              <a:lnSpc>
                <a:spcPct val="100000"/>
              </a:lnSpc>
              <a:spcBef>
                <a:spcPts val="500"/>
              </a:spcBef>
              <a:spcAft>
                <a:spcPts val="0"/>
              </a:spcAft>
              <a:buClr>
                <a:srgbClr val="000000"/>
              </a:buClr>
              <a:buSzPts val="1200"/>
              <a:buFont typeface="Calibri"/>
              <a:buNone/>
            </a:pPr>
            <a:r>
              <a:rPr lang="en-US" sz="1200" b="0" i="0" u="none" strike="noStrike" cap="none">
                <a:solidFill>
                  <a:schemeClr val="tx1"/>
                </a:solidFill>
                <a:latin typeface="+mj-lt"/>
                <a:ea typeface="Calibri"/>
                <a:cs typeface="Calibri"/>
                <a:sym typeface="Calibri"/>
              </a:rPr>
              <a:t>Adjust your status from ‘online’ to ‘do not disturb’ with a quick toggle.</a:t>
            </a:r>
          </a:p>
        </p:txBody>
      </p:sp>
      <p:sp>
        <p:nvSpPr>
          <p:cNvPr id="11" name="Google Shape;89;p4">
            <a:extLst>
              <a:ext uri="{FF2B5EF4-FFF2-40B4-BE49-F238E27FC236}">
                <a16:creationId xmlns:a16="http://schemas.microsoft.com/office/drawing/2014/main" id="{8215D8DB-FCD1-9A95-D75D-873A12A51717}"/>
              </a:ext>
            </a:extLst>
          </p:cNvPr>
          <p:cNvSpPr txBox="1"/>
          <p:nvPr/>
        </p:nvSpPr>
        <p:spPr>
          <a:xfrm>
            <a:off x="220980" y="1387062"/>
            <a:ext cx="7330440" cy="369291"/>
          </a:xfrm>
          <a:prstGeom prst="rect">
            <a:avLst/>
          </a:prstGeom>
          <a:solidFill>
            <a:srgbClr val="FFFF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44076"/>
              </a:buClr>
              <a:buSzPts val="2000"/>
              <a:buFont typeface="Calibri"/>
              <a:buNone/>
            </a:pPr>
            <a:r>
              <a:rPr lang="en-US" sz="1800" i="0" u="none" strike="noStrike" cap="none">
                <a:solidFill>
                  <a:srgbClr val="00ACB8"/>
                </a:solidFill>
                <a:latin typeface="+mj-lt"/>
                <a:ea typeface="Calibri"/>
                <a:cs typeface="Calibri"/>
                <a:sym typeface="Calibri"/>
              </a:rPr>
              <a:t>Complete Control At Each User’s Fingertips </a:t>
            </a:r>
            <a:r>
              <a:rPr lang="en-US" sz="1800" i="1" u="none" strike="noStrike" cap="none">
                <a:solidFill>
                  <a:srgbClr val="00ACB8"/>
                </a:solidFill>
                <a:latin typeface="+mj-lt"/>
                <a:ea typeface="Calibri"/>
                <a:cs typeface="Calibri"/>
                <a:sym typeface="Calibri"/>
              </a:rPr>
              <a:t>continued</a:t>
            </a:r>
            <a:endParaRPr lang="en-US" sz="1800" i="0" u="none" strike="noStrike" cap="none">
              <a:solidFill>
                <a:srgbClr val="00ACB8"/>
              </a:solidFill>
              <a:latin typeface="+mj-lt"/>
              <a:ea typeface="Calibri"/>
              <a:cs typeface="Calibri"/>
              <a:sym typeface="Calibri"/>
            </a:endParaRPr>
          </a:p>
        </p:txBody>
      </p:sp>
      <p:sp>
        <p:nvSpPr>
          <p:cNvPr id="12" name="Google Shape;90;p4">
            <a:extLst>
              <a:ext uri="{FF2B5EF4-FFF2-40B4-BE49-F238E27FC236}">
                <a16:creationId xmlns:a16="http://schemas.microsoft.com/office/drawing/2014/main" id="{2F5588EB-C8AB-2B9C-E627-765488DD0232}"/>
              </a:ext>
            </a:extLst>
          </p:cNvPr>
          <p:cNvSpPr txBox="1"/>
          <p:nvPr/>
        </p:nvSpPr>
        <p:spPr>
          <a:xfrm>
            <a:off x="345241" y="3477296"/>
            <a:ext cx="2085675" cy="12150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44076"/>
              </a:buClr>
              <a:buSzPts val="1400"/>
              <a:buFont typeface="Calibri"/>
              <a:buNone/>
            </a:pPr>
            <a:r>
              <a:rPr lang="en-US" sz="1400" b="1" i="0" u="none" strike="noStrike" cap="none">
                <a:solidFill>
                  <a:schemeClr val="accent1"/>
                </a:solidFill>
                <a:latin typeface="+mj-lt"/>
                <a:ea typeface="Calibri"/>
                <a:cs typeface="Calibri"/>
                <a:sym typeface="Calibri"/>
              </a:rPr>
              <a:t>Auto Response</a:t>
            </a:r>
            <a:endParaRPr lang="en-US">
              <a:solidFill>
                <a:schemeClr val="accent1"/>
              </a:solidFill>
              <a:latin typeface="+mj-lt"/>
            </a:endParaRPr>
          </a:p>
          <a:p>
            <a:pPr marL="0" marR="0" lvl="0" indent="0" algn="l" rtl="0">
              <a:lnSpc>
                <a:spcPct val="100000"/>
              </a:lnSpc>
              <a:spcBef>
                <a:spcPts val="500"/>
              </a:spcBef>
              <a:spcAft>
                <a:spcPts val="0"/>
              </a:spcAft>
              <a:buClr>
                <a:srgbClr val="000000"/>
              </a:buClr>
              <a:buSzPts val="1200"/>
              <a:buFont typeface="Calibri"/>
              <a:buNone/>
            </a:pPr>
            <a:r>
              <a:rPr lang="en-US" sz="1200">
                <a:solidFill>
                  <a:schemeClr val="tx1"/>
                </a:solidFill>
                <a:latin typeface="+mj-lt"/>
                <a:ea typeface="Calibri"/>
                <a:cs typeface="Calibri"/>
                <a:sym typeface="Calibri"/>
              </a:rPr>
              <a:t>Enable</a:t>
            </a:r>
            <a:r>
              <a:rPr lang="en-US" sz="1200" b="0" i="0" u="none" strike="noStrike" cap="none">
                <a:solidFill>
                  <a:schemeClr val="tx1"/>
                </a:solidFill>
                <a:latin typeface="+mj-lt"/>
                <a:ea typeface="Calibri"/>
                <a:cs typeface="Calibri"/>
                <a:sym typeface="Calibri"/>
              </a:rPr>
              <a:t> a predefined or custom automatic response to messages received. </a:t>
            </a:r>
            <a:endParaRPr lang="en-US">
              <a:solidFill>
                <a:schemeClr val="tx1"/>
              </a:solidFill>
              <a:latin typeface="+mj-lt"/>
            </a:endParaRPr>
          </a:p>
        </p:txBody>
      </p:sp>
      <p:sp>
        <p:nvSpPr>
          <p:cNvPr id="13" name="Google Shape;91;p4">
            <a:extLst>
              <a:ext uri="{FF2B5EF4-FFF2-40B4-BE49-F238E27FC236}">
                <a16:creationId xmlns:a16="http://schemas.microsoft.com/office/drawing/2014/main" id="{530E4273-19CF-9F79-9967-FFA7A6AA18C2}"/>
              </a:ext>
            </a:extLst>
          </p:cNvPr>
          <p:cNvSpPr txBox="1"/>
          <p:nvPr/>
        </p:nvSpPr>
        <p:spPr>
          <a:xfrm>
            <a:off x="350131" y="4592038"/>
            <a:ext cx="2112412" cy="142424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44076"/>
              </a:buClr>
              <a:buSzPts val="1400"/>
              <a:buFont typeface="Calibri"/>
              <a:buNone/>
            </a:pPr>
            <a:r>
              <a:rPr lang="en-US" sz="1400" b="1" i="0" u="none" strike="noStrike" cap="none">
                <a:solidFill>
                  <a:schemeClr val="accent1"/>
                </a:solidFill>
                <a:latin typeface="+mj-lt"/>
                <a:ea typeface="Calibri"/>
                <a:cs typeface="Calibri"/>
                <a:sym typeface="Calibri"/>
              </a:rPr>
              <a:t>Forward Pages</a:t>
            </a:r>
            <a:endParaRPr lang="en-US">
              <a:solidFill>
                <a:schemeClr val="accent1"/>
              </a:solidFill>
              <a:latin typeface="+mj-lt"/>
            </a:endParaRPr>
          </a:p>
          <a:p>
            <a:pPr marL="0" marR="0" lvl="0" indent="0" algn="l" rtl="0">
              <a:lnSpc>
                <a:spcPct val="100000"/>
              </a:lnSpc>
              <a:spcBef>
                <a:spcPts val="1000"/>
              </a:spcBef>
              <a:spcAft>
                <a:spcPts val="0"/>
              </a:spcAft>
              <a:buClr>
                <a:schemeClr val="dk1"/>
              </a:buClr>
              <a:buSzPts val="1200"/>
              <a:buFont typeface="Calibri"/>
              <a:buNone/>
            </a:pPr>
            <a:r>
              <a:rPr lang="en-US" sz="1200">
                <a:solidFill>
                  <a:schemeClr val="tx1"/>
                </a:solidFill>
                <a:latin typeface="+mj-lt"/>
                <a:ea typeface="Calibri"/>
                <a:cs typeface="Calibri"/>
                <a:sym typeface="Calibri"/>
              </a:rPr>
              <a:t>Enable message forwarding to another individual or broadcast group.</a:t>
            </a:r>
            <a:endParaRPr lang="en-US" sz="1200" i="0" u="none" strike="noStrike" cap="none">
              <a:solidFill>
                <a:schemeClr val="tx1"/>
              </a:solidFill>
              <a:latin typeface="+mj-lt"/>
              <a:ea typeface="Calibri"/>
              <a:cs typeface="Calibri"/>
              <a:sym typeface="Calibri"/>
            </a:endParaRPr>
          </a:p>
        </p:txBody>
      </p:sp>
      <p:sp>
        <p:nvSpPr>
          <p:cNvPr id="14" name="Google Shape;92;p4">
            <a:extLst>
              <a:ext uri="{FF2B5EF4-FFF2-40B4-BE49-F238E27FC236}">
                <a16:creationId xmlns:a16="http://schemas.microsoft.com/office/drawing/2014/main" id="{5303A6E5-61EF-FA29-4765-6A551974E111}"/>
              </a:ext>
            </a:extLst>
          </p:cNvPr>
          <p:cNvSpPr txBox="1"/>
          <p:nvPr/>
        </p:nvSpPr>
        <p:spPr>
          <a:xfrm>
            <a:off x="352531" y="5766012"/>
            <a:ext cx="2078386" cy="136501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44076"/>
              </a:buClr>
              <a:buSzPts val="1400"/>
              <a:buFont typeface="Calibri"/>
              <a:buNone/>
            </a:pPr>
            <a:r>
              <a:rPr lang="en-US" sz="1400" b="1" i="0" u="none" strike="noStrike" cap="none">
                <a:solidFill>
                  <a:schemeClr val="accent1"/>
                </a:solidFill>
                <a:latin typeface="+mj-lt"/>
                <a:ea typeface="Calibri"/>
                <a:cs typeface="Calibri"/>
                <a:sym typeface="Calibri"/>
              </a:rPr>
              <a:t>My Rules</a:t>
            </a:r>
            <a:endParaRPr lang="en-US">
              <a:solidFill>
                <a:schemeClr val="accent1"/>
              </a:solidFill>
              <a:latin typeface="+mj-lt"/>
            </a:endParaRPr>
          </a:p>
          <a:p>
            <a:pPr marL="0" marR="0" lvl="0" indent="0" algn="l" rtl="0">
              <a:lnSpc>
                <a:spcPct val="100000"/>
              </a:lnSpc>
              <a:spcBef>
                <a:spcPts val="500"/>
              </a:spcBef>
              <a:spcAft>
                <a:spcPts val="0"/>
              </a:spcAft>
              <a:buClr>
                <a:srgbClr val="000000"/>
              </a:buClr>
              <a:buSzPts val="1200"/>
              <a:buFont typeface="Calibri"/>
              <a:buNone/>
            </a:pPr>
            <a:r>
              <a:rPr lang="en-US" sz="1200" b="0" i="0" u="none" strike="noStrike" cap="none">
                <a:solidFill>
                  <a:schemeClr val="tx1"/>
                </a:solidFill>
                <a:latin typeface="+mj-lt"/>
                <a:ea typeface="Calibri"/>
                <a:cs typeface="Calibri"/>
                <a:sym typeface="Calibri"/>
              </a:rPr>
              <a:t>Enable rules that can be used to provide an auto response and forwarding of messages for a specific timeframe.</a:t>
            </a:r>
            <a:endParaRPr lang="en-US">
              <a:solidFill>
                <a:schemeClr val="tx1"/>
              </a:solidFill>
              <a:latin typeface="+mj-lt"/>
            </a:endParaRPr>
          </a:p>
        </p:txBody>
      </p:sp>
      <p:sp>
        <p:nvSpPr>
          <p:cNvPr id="15" name="Google Shape;93;p4">
            <a:extLst>
              <a:ext uri="{FF2B5EF4-FFF2-40B4-BE49-F238E27FC236}">
                <a16:creationId xmlns:a16="http://schemas.microsoft.com/office/drawing/2014/main" id="{6F09CF74-E160-E486-52F8-691255A0CAE5}"/>
              </a:ext>
            </a:extLst>
          </p:cNvPr>
          <p:cNvSpPr txBox="1"/>
          <p:nvPr/>
        </p:nvSpPr>
        <p:spPr>
          <a:xfrm>
            <a:off x="5431499" y="2414420"/>
            <a:ext cx="2171357" cy="14131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44076"/>
              </a:buClr>
              <a:buSzPts val="1400"/>
              <a:buFont typeface="Calibri"/>
              <a:buNone/>
            </a:pPr>
            <a:r>
              <a:rPr lang="en-US" sz="1400" b="1">
                <a:solidFill>
                  <a:schemeClr val="accent1"/>
                </a:solidFill>
                <a:latin typeface="+mj-lt"/>
                <a:ea typeface="Calibri"/>
                <a:cs typeface="Calibri"/>
                <a:sym typeface="Calibri"/>
              </a:rPr>
              <a:t>Reach*</a:t>
            </a:r>
            <a:endParaRPr lang="en-US" sz="1400" b="1" i="0" u="none" strike="noStrike" cap="none">
              <a:solidFill>
                <a:schemeClr val="accent1"/>
              </a:solidFill>
              <a:latin typeface="+mj-lt"/>
              <a:ea typeface="Calibri"/>
              <a:cs typeface="Calibri"/>
              <a:sym typeface="Calibri"/>
            </a:endParaRPr>
          </a:p>
          <a:p>
            <a:pPr marL="0" marR="0" lvl="0" indent="0" algn="l" rtl="0">
              <a:lnSpc>
                <a:spcPct val="100000"/>
              </a:lnSpc>
              <a:spcBef>
                <a:spcPts val="500"/>
              </a:spcBef>
              <a:spcAft>
                <a:spcPts val="0"/>
              </a:spcAft>
              <a:buClr>
                <a:srgbClr val="000000"/>
              </a:buClr>
              <a:buSzPts val="1200"/>
              <a:buFont typeface="Calibri"/>
              <a:buNone/>
            </a:pPr>
            <a:r>
              <a:rPr lang="en-US" sz="1200" b="0" i="0" u="none" strike="noStrike" cap="none">
                <a:solidFill>
                  <a:schemeClr val="tx1"/>
                </a:solidFill>
                <a:latin typeface="+mj-lt"/>
                <a:ea typeface="Calibri"/>
                <a:cs typeface="Calibri"/>
                <a:sym typeface="Calibri"/>
              </a:rPr>
              <a:t>Connect with patients and </a:t>
            </a:r>
            <a:r>
              <a:rPr lang="en-US" sz="1200">
                <a:solidFill>
                  <a:schemeClr val="tx1"/>
                </a:solidFill>
                <a:latin typeface="+mj-lt"/>
                <a:ea typeface="Calibri"/>
                <a:cs typeface="Calibri"/>
                <a:sym typeface="Calibri"/>
              </a:rPr>
              <a:t>their family members via messages or video direct to their personal devices.</a:t>
            </a:r>
            <a:endParaRPr lang="en-US" sz="1200" b="0" i="0" u="none" strike="noStrike" cap="none">
              <a:solidFill>
                <a:schemeClr val="tx1"/>
              </a:solidFill>
              <a:latin typeface="+mj-lt"/>
              <a:ea typeface="Calibri"/>
              <a:cs typeface="Calibri"/>
              <a:sym typeface="Calibri"/>
            </a:endParaRPr>
          </a:p>
        </p:txBody>
      </p:sp>
      <p:sp>
        <p:nvSpPr>
          <p:cNvPr id="24" name="Google Shape;102;p4">
            <a:extLst>
              <a:ext uri="{FF2B5EF4-FFF2-40B4-BE49-F238E27FC236}">
                <a16:creationId xmlns:a16="http://schemas.microsoft.com/office/drawing/2014/main" id="{3A370115-FB05-9CB0-606C-92E8B00A0BFB}"/>
              </a:ext>
            </a:extLst>
          </p:cNvPr>
          <p:cNvSpPr txBox="1"/>
          <p:nvPr/>
        </p:nvSpPr>
        <p:spPr>
          <a:xfrm>
            <a:off x="352531" y="7244067"/>
            <a:ext cx="2085675" cy="12150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44076"/>
              </a:buClr>
              <a:buSzPts val="1400"/>
              <a:buFont typeface="Calibri"/>
              <a:buNone/>
            </a:pPr>
            <a:r>
              <a:rPr lang="en-US" sz="1400" b="1" i="0" u="none" strike="noStrike" cap="none">
                <a:solidFill>
                  <a:schemeClr val="accent1"/>
                </a:solidFill>
                <a:latin typeface="+mj-lt"/>
                <a:ea typeface="Calibri"/>
                <a:cs typeface="Calibri"/>
                <a:sym typeface="Calibri"/>
              </a:rPr>
              <a:t>Orders and Labs</a:t>
            </a:r>
            <a:endParaRPr lang="en-US">
              <a:solidFill>
                <a:schemeClr val="accent1"/>
              </a:solidFill>
              <a:latin typeface="+mj-lt"/>
            </a:endParaRPr>
          </a:p>
          <a:p>
            <a:pPr marL="0" marR="0" lvl="0" indent="0" algn="l" rtl="0">
              <a:lnSpc>
                <a:spcPct val="100000"/>
              </a:lnSpc>
              <a:spcBef>
                <a:spcPts val="1000"/>
              </a:spcBef>
              <a:spcAft>
                <a:spcPts val="0"/>
              </a:spcAft>
              <a:buClr>
                <a:schemeClr val="dk1"/>
              </a:buClr>
              <a:buSzPts val="1200"/>
              <a:buFont typeface="Calibri"/>
              <a:buNone/>
            </a:pPr>
            <a:r>
              <a:rPr lang="en-US" sz="1200" i="0" u="none" strike="noStrike" cap="none">
                <a:solidFill>
                  <a:schemeClr val="tx1"/>
                </a:solidFill>
                <a:latin typeface="+mj-lt"/>
                <a:ea typeface="Calibri"/>
                <a:cs typeface="Calibri"/>
                <a:sym typeface="Calibri"/>
              </a:rPr>
              <a:t>Enable and set </a:t>
            </a:r>
            <a:r>
              <a:rPr lang="en-US" sz="1200">
                <a:solidFill>
                  <a:schemeClr val="tx1"/>
                </a:solidFill>
                <a:latin typeface="+mj-lt"/>
                <a:ea typeface="Calibri"/>
                <a:cs typeface="Calibri"/>
                <a:sym typeface="Calibri"/>
              </a:rPr>
              <a:t>priorities or statuses to receive orders and lab notifications for patients.</a:t>
            </a:r>
            <a:endParaRPr lang="en-US" sz="1200" i="0" u="none" strike="noStrike" cap="none">
              <a:solidFill>
                <a:schemeClr val="tx1"/>
              </a:solidFill>
              <a:latin typeface="+mj-lt"/>
              <a:ea typeface="Calibri"/>
              <a:cs typeface="Calibri"/>
              <a:sym typeface="Calibri"/>
            </a:endParaRPr>
          </a:p>
        </p:txBody>
      </p:sp>
      <p:sp>
        <p:nvSpPr>
          <p:cNvPr id="25" name="Google Shape;103;p4">
            <a:extLst>
              <a:ext uri="{FF2B5EF4-FFF2-40B4-BE49-F238E27FC236}">
                <a16:creationId xmlns:a16="http://schemas.microsoft.com/office/drawing/2014/main" id="{B56A7205-519A-DB9D-A05F-B51613C68C0B}"/>
              </a:ext>
            </a:extLst>
          </p:cNvPr>
          <p:cNvSpPr txBox="1"/>
          <p:nvPr/>
        </p:nvSpPr>
        <p:spPr>
          <a:xfrm>
            <a:off x="5428262" y="3753521"/>
            <a:ext cx="2146499" cy="119931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44076"/>
              </a:buClr>
              <a:buSzPts val="1400"/>
              <a:buFont typeface="Calibri"/>
              <a:buNone/>
            </a:pPr>
            <a:r>
              <a:rPr lang="en-US" sz="1400" b="1" i="0" u="none" strike="noStrike" cap="none">
                <a:solidFill>
                  <a:schemeClr val="accent1"/>
                </a:solidFill>
                <a:latin typeface="+mj-lt"/>
                <a:ea typeface="Calibri"/>
                <a:cs typeface="Calibri"/>
                <a:sym typeface="Calibri"/>
              </a:rPr>
              <a:t>Profile</a:t>
            </a:r>
            <a:endParaRPr lang="en-US">
              <a:solidFill>
                <a:schemeClr val="accent1"/>
              </a:solidFill>
              <a:latin typeface="+mj-lt"/>
            </a:endParaRPr>
          </a:p>
          <a:p>
            <a:pPr marL="0" marR="0" lvl="0" indent="0" algn="l" rtl="0">
              <a:lnSpc>
                <a:spcPct val="100000"/>
              </a:lnSpc>
              <a:spcBef>
                <a:spcPts val="500"/>
              </a:spcBef>
              <a:spcAft>
                <a:spcPts val="0"/>
              </a:spcAft>
              <a:buClr>
                <a:srgbClr val="000000"/>
              </a:buClr>
              <a:buSzPts val="1200"/>
              <a:buFont typeface="Calibri"/>
              <a:buNone/>
            </a:pPr>
            <a:r>
              <a:rPr lang="en-US" sz="1200" b="0" i="0" u="none" strike="noStrike" cap="none">
                <a:solidFill>
                  <a:schemeClr val="tx1"/>
                </a:solidFill>
                <a:latin typeface="+mj-lt"/>
                <a:ea typeface="Calibri"/>
                <a:cs typeface="Calibri"/>
                <a:sym typeface="Calibri"/>
              </a:rPr>
              <a:t>View your personal profile, change your photo or edit your first/last name.</a:t>
            </a:r>
            <a:endParaRPr lang="en-US">
              <a:solidFill>
                <a:schemeClr val="tx1"/>
              </a:solidFill>
              <a:latin typeface="+mj-lt"/>
            </a:endParaRPr>
          </a:p>
        </p:txBody>
      </p:sp>
      <p:sp>
        <p:nvSpPr>
          <p:cNvPr id="26" name="Google Shape;104;p4">
            <a:extLst>
              <a:ext uri="{FF2B5EF4-FFF2-40B4-BE49-F238E27FC236}">
                <a16:creationId xmlns:a16="http://schemas.microsoft.com/office/drawing/2014/main" id="{27B5E71D-EA4F-2ED3-B78B-66193DB4678D}"/>
              </a:ext>
            </a:extLst>
          </p:cNvPr>
          <p:cNvSpPr txBox="1"/>
          <p:nvPr/>
        </p:nvSpPr>
        <p:spPr>
          <a:xfrm>
            <a:off x="5428262" y="4952839"/>
            <a:ext cx="2146499" cy="14131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44076"/>
              </a:buClr>
              <a:buSzPts val="1400"/>
              <a:buFont typeface="Calibri"/>
              <a:buNone/>
            </a:pPr>
            <a:r>
              <a:rPr lang="en-US" sz="1400" b="1" i="0" u="none" strike="noStrike" cap="none">
                <a:solidFill>
                  <a:schemeClr val="accent1"/>
                </a:solidFill>
                <a:latin typeface="+mj-lt"/>
                <a:ea typeface="Calibri"/>
                <a:cs typeface="Calibri"/>
                <a:sym typeface="Calibri"/>
              </a:rPr>
              <a:t>Settings</a:t>
            </a:r>
            <a:endParaRPr lang="en-US">
              <a:solidFill>
                <a:schemeClr val="accent1"/>
              </a:solidFill>
              <a:latin typeface="+mj-lt"/>
            </a:endParaRPr>
          </a:p>
          <a:p>
            <a:pPr marL="0" marR="0" lvl="0" indent="0" algn="l" rtl="0">
              <a:lnSpc>
                <a:spcPct val="100000"/>
              </a:lnSpc>
              <a:spcBef>
                <a:spcPts val="500"/>
              </a:spcBef>
              <a:spcAft>
                <a:spcPts val="0"/>
              </a:spcAft>
              <a:buClr>
                <a:srgbClr val="000000"/>
              </a:buClr>
              <a:buSzPts val="1200"/>
              <a:buFont typeface="Calibri"/>
              <a:buNone/>
            </a:pPr>
            <a:r>
              <a:rPr lang="en-US" sz="1200" b="0" i="0" u="none" strike="noStrike" cap="none">
                <a:solidFill>
                  <a:schemeClr val="tx1"/>
                </a:solidFill>
                <a:latin typeface="+mj-lt"/>
                <a:ea typeface="Calibri"/>
                <a:cs typeface="Calibri"/>
                <a:sym typeface="Calibri"/>
              </a:rPr>
              <a:t>Customize your alert, call, message\, and security settings.</a:t>
            </a:r>
            <a:endParaRPr lang="en-US">
              <a:solidFill>
                <a:schemeClr val="tx1"/>
              </a:solidFill>
              <a:latin typeface="+mj-lt"/>
            </a:endParaRPr>
          </a:p>
        </p:txBody>
      </p:sp>
      <p:sp>
        <p:nvSpPr>
          <p:cNvPr id="27" name="Google Shape;105;p4">
            <a:extLst>
              <a:ext uri="{FF2B5EF4-FFF2-40B4-BE49-F238E27FC236}">
                <a16:creationId xmlns:a16="http://schemas.microsoft.com/office/drawing/2014/main" id="{7CD3E2DE-66F6-263B-AF89-9FF48D2697B4}"/>
              </a:ext>
            </a:extLst>
          </p:cNvPr>
          <p:cNvSpPr txBox="1"/>
          <p:nvPr/>
        </p:nvSpPr>
        <p:spPr>
          <a:xfrm>
            <a:off x="5428262" y="5952801"/>
            <a:ext cx="2146499" cy="112525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44076"/>
              </a:buClr>
              <a:buSzPts val="1400"/>
              <a:buFont typeface="Calibri"/>
              <a:buNone/>
            </a:pPr>
            <a:r>
              <a:rPr lang="en-US" sz="1400" b="1" i="0" u="none" strike="noStrike" cap="none">
                <a:solidFill>
                  <a:schemeClr val="accent1"/>
                </a:solidFill>
                <a:latin typeface="+mj-lt"/>
                <a:ea typeface="Calibri"/>
                <a:cs typeface="Calibri"/>
                <a:sym typeface="Calibri"/>
              </a:rPr>
              <a:t>Email Support</a:t>
            </a:r>
            <a:endParaRPr lang="en-US">
              <a:solidFill>
                <a:schemeClr val="accent1"/>
              </a:solidFill>
              <a:latin typeface="+mj-lt"/>
            </a:endParaRPr>
          </a:p>
          <a:p>
            <a:pPr marL="0" marR="0" lvl="0" indent="0" algn="l" rtl="0">
              <a:lnSpc>
                <a:spcPct val="100000"/>
              </a:lnSpc>
              <a:spcBef>
                <a:spcPts val="500"/>
              </a:spcBef>
              <a:spcAft>
                <a:spcPts val="0"/>
              </a:spcAft>
              <a:buClr>
                <a:srgbClr val="000000"/>
              </a:buClr>
              <a:buSzPts val="1200"/>
              <a:buFont typeface="Calibri"/>
              <a:buNone/>
            </a:pPr>
            <a:r>
              <a:rPr lang="en-US" sz="1200" b="0" i="0" u="none" strike="noStrike" cap="none">
                <a:solidFill>
                  <a:schemeClr val="tx1"/>
                </a:solidFill>
                <a:latin typeface="+mj-lt"/>
                <a:ea typeface="Calibri"/>
                <a:cs typeface="Calibri"/>
                <a:sym typeface="Calibri"/>
              </a:rPr>
              <a:t>Contact </a:t>
            </a:r>
            <a:r>
              <a:rPr lang="en-US" sz="1200" b="0" i="0" u="none" strike="noStrike" cap="none" err="1">
                <a:solidFill>
                  <a:schemeClr val="tx1"/>
                </a:solidFill>
                <a:latin typeface="+mj-lt"/>
                <a:ea typeface="Calibri"/>
                <a:cs typeface="Calibri"/>
                <a:sym typeface="Calibri"/>
              </a:rPr>
              <a:t>PerfectServe</a:t>
            </a:r>
            <a:r>
              <a:rPr lang="en-US" sz="1200" b="0" i="0" u="none" strike="noStrike" cap="none">
                <a:solidFill>
                  <a:schemeClr val="tx1"/>
                </a:solidFill>
                <a:latin typeface="+mj-lt"/>
                <a:ea typeface="Calibri"/>
                <a:cs typeface="Calibri"/>
                <a:sym typeface="Calibri"/>
              </a:rPr>
              <a:t> Clinical Collaboration Support through email.</a:t>
            </a:r>
            <a:endParaRPr lang="en-US">
              <a:solidFill>
                <a:schemeClr val="tx1"/>
              </a:solidFill>
              <a:latin typeface="+mj-lt"/>
            </a:endParaRPr>
          </a:p>
        </p:txBody>
      </p:sp>
      <p:sp>
        <p:nvSpPr>
          <p:cNvPr id="28" name="Google Shape;106;p4">
            <a:extLst>
              <a:ext uri="{FF2B5EF4-FFF2-40B4-BE49-F238E27FC236}">
                <a16:creationId xmlns:a16="http://schemas.microsoft.com/office/drawing/2014/main" id="{750CE492-3D22-86D4-129A-E4167AECB800}"/>
              </a:ext>
            </a:extLst>
          </p:cNvPr>
          <p:cNvSpPr txBox="1"/>
          <p:nvPr/>
        </p:nvSpPr>
        <p:spPr>
          <a:xfrm>
            <a:off x="5469600" y="7078056"/>
            <a:ext cx="2146499" cy="14131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44076"/>
              </a:buClr>
              <a:buSzPts val="1400"/>
              <a:buFont typeface="Calibri"/>
              <a:buNone/>
            </a:pPr>
            <a:r>
              <a:rPr lang="en-US" sz="1400" b="1" i="0" u="none" strike="noStrike" cap="none">
                <a:solidFill>
                  <a:schemeClr val="accent1"/>
                </a:solidFill>
                <a:latin typeface="+mj-lt"/>
                <a:ea typeface="Calibri"/>
                <a:cs typeface="Calibri"/>
                <a:sym typeface="Calibri"/>
              </a:rPr>
              <a:t>Request Callback</a:t>
            </a:r>
            <a:endParaRPr lang="en-US">
              <a:solidFill>
                <a:schemeClr val="accent1"/>
              </a:solidFill>
              <a:latin typeface="+mj-lt"/>
            </a:endParaRPr>
          </a:p>
          <a:p>
            <a:pPr marL="0" marR="0" lvl="0" indent="0" algn="l" rtl="0">
              <a:lnSpc>
                <a:spcPct val="100000"/>
              </a:lnSpc>
              <a:spcBef>
                <a:spcPts val="500"/>
              </a:spcBef>
              <a:spcAft>
                <a:spcPts val="0"/>
              </a:spcAft>
              <a:buClr>
                <a:srgbClr val="000000"/>
              </a:buClr>
              <a:buSzPts val="1200"/>
              <a:buFont typeface="Calibri"/>
              <a:buNone/>
            </a:pPr>
            <a:r>
              <a:rPr lang="en-US" sz="1200" b="0" i="0" u="none" strike="noStrike" cap="none">
                <a:solidFill>
                  <a:schemeClr val="tx1"/>
                </a:solidFill>
                <a:latin typeface="+mj-lt"/>
                <a:ea typeface="Calibri"/>
                <a:cs typeface="Calibri"/>
                <a:sym typeface="Calibri"/>
              </a:rPr>
              <a:t>Contact </a:t>
            </a:r>
            <a:r>
              <a:rPr lang="en-US" sz="1200" b="0" i="0" u="none" strike="noStrike" cap="none" err="1">
                <a:solidFill>
                  <a:schemeClr val="tx1"/>
                </a:solidFill>
                <a:latin typeface="+mj-lt"/>
                <a:ea typeface="Calibri"/>
                <a:cs typeface="Calibri"/>
                <a:sym typeface="Calibri"/>
              </a:rPr>
              <a:t>PerfectServe</a:t>
            </a:r>
            <a:r>
              <a:rPr lang="en-US" sz="1200" b="0" i="0" u="none" strike="noStrike" cap="none">
                <a:solidFill>
                  <a:schemeClr val="tx1"/>
                </a:solidFill>
                <a:latin typeface="+mj-lt"/>
                <a:ea typeface="Calibri"/>
                <a:cs typeface="Calibri"/>
                <a:sym typeface="Calibri"/>
              </a:rPr>
              <a:t> Clinical Collaboration Support through a phone call and request a callback for assistance.</a:t>
            </a:r>
            <a:endParaRPr lang="en-US">
              <a:solidFill>
                <a:schemeClr val="tx1"/>
              </a:solidFill>
              <a:latin typeface="+mj-lt"/>
            </a:endParaRPr>
          </a:p>
        </p:txBody>
      </p:sp>
      <p:sp>
        <p:nvSpPr>
          <p:cNvPr id="29" name="Google Shape;108;p4">
            <a:extLst>
              <a:ext uri="{FF2B5EF4-FFF2-40B4-BE49-F238E27FC236}">
                <a16:creationId xmlns:a16="http://schemas.microsoft.com/office/drawing/2014/main" id="{30E99782-6938-D560-A69A-EC20B7BA8C75}"/>
              </a:ext>
            </a:extLst>
          </p:cNvPr>
          <p:cNvSpPr txBox="1"/>
          <p:nvPr/>
        </p:nvSpPr>
        <p:spPr>
          <a:xfrm>
            <a:off x="602324" y="8948184"/>
            <a:ext cx="2178976" cy="73870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*This is an add-on module that may not apply to your facility.</a:t>
            </a:r>
            <a:endParaRPr/>
          </a:p>
        </p:txBody>
      </p:sp>
      <p:pic>
        <p:nvPicPr>
          <p:cNvPr id="1026" name="Picture 2">
            <a:extLst>
              <a:ext uri="{FF2B5EF4-FFF2-40B4-BE49-F238E27FC236}">
                <a16:creationId xmlns:a16="http://schemas.microsoft.com/office/drawing/2014/main" id="{391E8C09-F559-EDE4-3EA7-0FE9B4D677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0097" y="2191902"/>
            <a:ext cx="2743200" cy="5847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197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3074" name="Picture 2" descr="A screenshot of a phone&#10;&#10;Description automatically generated">
            <a:extLst>
              <a:ext uri="{FF2B5EF4-FFF2-40B4-BE49-F238E27FC236}">
                <a16:creationId xmlns:a16="http://schemas.microsoft.com/office/drawing/2014/main" id="{A9668F80-0D9E-C57E-D6CB-454586F3F7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9929" y="651857"/>
            <a:ext cx="2030449" cy="4397151"/>
          </a:xfrm>
          <a:prstGeom prst="round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9" name="Google Shape;119;p5"/>
          <p:cNvSpPr txBox="1">
            <a:spLocks noGrp="1"/>
          </p:cNvSpPr>
          <p:nvPr>
            <p:ph type="body" idx="1"/>
          </p:nvPr>
        </p:nvSpPr>
        <p:spPr>
          <a:xfrm>
            <a:off x="457200" y="874427"/>
            <a:ext cx="4492413" cy="852797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14793"/>
              </a:buClr>
              <a:buSzPts val="1600"/>
              <a:buFont typeface="Calibri"/>
              <a:buNone/>
            </a:pPr>
            <a:r>
              <a:rPr lang="en-US" sz="1600">
                <a:solidFill>
                  <a:srgbClr val="00ACB8"/>
                </a:solidFill>
                <a:latin typeface="+mj-lt"/>
              </a:rPr>
              <a:t>Messages</a:t>
            </a:r>
          </a:p>
          <a:p>
            <a:pPr marL="228600" lvl="0" indent="0" algn="l" rtl="0">
              <a:lnSpc>
                <a:spcPct val="90000"/>
              </a:lnSpc>
              <a:spcBef>
                <a:spcPts val="1000"/>
              </a:spcBef>
              <a:spcAft>
                <a:spcPts val="0"/>
              </a:spcAft>
              <a:buClr>
                <a:schemeClr val="dk1"/>
              </a:buClr>
              <a:buSzPts val="1200"/>
              <a:buFont typeface="Calibri"/>
              <a:buNone/>
            </a:pPr>
            <a:r>
              <a:rPr lang="en-US" sz="1200" b="0">
                <a:solidFill>
                  <a:schemeClr val="dk1"/>
                </a:solidFill>
                <a:latin typeface="+mj-lt"/>
                <a:ea typeface="Calibri"/>
                <a:cs typeface="Calibri"/>
                <a:sym typeface="Calibri"/>
              </a:rPr>
              <a:t>The Messages tab is where all messages are accessed.</a:t>
            </a:r>
            <a:endParaRPr sz="1200">
              <a:latin typeface="+mj-lt"/>
            </a:endParaRPr>
          </a:p>
          <a:p>
            <a:pPr marL="747713" lvl="3" indent="-171450" algn="l" rtl="0">
              <a:lnSpc>
                <a:spcPct val="90000"/>
              </a:lnSpc>
              <a:spcBef>
                <a:spcPts val="500"/>
              </a:spcBef>
              <a:spcAft>
                <a:spcPts val="0"/>
              </a:spcAft>
              <a:buClr>
                <a:schemeClr val="dk1"/>
              </a:buClr>
              <a:buSzPts val="1200"/>
              <a:buFont typeface="Arial"/>
              <a:buChar char="•"/>
            </a:pPr>
            <a:r>
              <a:rPr lang="en-US" sz="1200">
                <a:solidFill>
                  <a:schemeClr val="dk1"/>
                </a:solidFill>
                <a:latin typeface="+mj-lt"/>
                <a:ea typeface="Calibri"/>
                <a:cs typeface="Calibri"/>
                <a:sym typeface="Calibri"/>
              </a:rPr>
              <a:t>Select </a:t>
            </a:r>
            <a:r>
              <a:rPr lang="en-US" sz="1200" b="1">
                <a:solidFill>
                  <a:schemeClr val="dk1"/>
                </a:solidFill>
                <a:latin typeface="+mj-lt"/>
                <a:ea typeface="Calibri"/>
                <a:cs typeface="Calibri"/>
                <a:sym typeface="Calibri"/>
              </a:rPr>
              <a:t>Messages</a:t>
            </a:r>
            <a:r>
              <a:rPr lang="en-US" sz="1200">
                <a:solidFill>
                  <a:schemeClr val="dk1"/>
                </a:solidFill>
                <a:latin typeface="+mj-lt"/>
                <a:ea typeface="Calibri"/>
                <a:cs typeface="Calibri"/>
                <a:sym typeface="Calibri"/>
              </a:rPr>
              <a:t> to see a list of your existing messages, or to start a new one.</a:t>
            </a:r>
            <a:endParaRPr sz="1200">
              <a:latin typeface="+mj-lt"/>
            </a:endParaRPr>
          </a:p>
          <a:p>
            <a:pPr marL="747713" lvl="3" indent="-171450" algn="l" rtl="0">
              <a:lnSpc>
                <a:spcPct val="90000"/>
              </a:lnSpc>
              <a:spcBef>
                <a:spcPts val="500"/>
              </a:spcBef>
              <a:spcAft>
                <a:spcPts val="0"/>
              </a:spcAft>
              <a:buClr>
                <a:schemeClr val="dk1"/>
              </a:buClr>
              <a:buSzPts val="1200"/>
              <a:buFont typeface="Arial"/>
              <a:buChar char="•"/>
            </a:pPr>
            <a:r>
              <a:rPr lang="en-US" sz="1200" b="0">
                <a:solidFill>
                  <a:schemeClr val="dk1"/>
                </a:solidFill>
                <a:latin typeface="+mj-lt"/>
                <a:ea typeface="Calibri"/>
                <a:cs typeface="Calibri"/>
                <a:sym typeface="Calibri"/>
              </a:rPr>
              <a:t>Along th</a:t>
            </a:r>
            <a:r>
              <a:rPr lang="en-US" sz="1200">
                <a:solidFill>
                  <a:schemeClr val="dk1"/>
                </a:solidFill>
                <a:latin typeface="+mj-lt"/>
                <a:ea typeface="Calibri"/>
                <a:cs typeface="Calibri"/>
                <a:sym typeface="Calibri"/>
              </a:rPr>
              <a:t>e left side of the Messages are icons that designate message status.</a:t>
            </a:r>
            <a:endParaRPr sz="1200">
              <a:latin typeface="+mj-lt"/>
            </a:endParaRPr>
          </a:p>
          <a:p>
            <a:pPr marL="685800" lvl="4" indent="0" algn="l" rtl="0">
              <a:lnSpc>
                <a:spcPct val="90000"/>
              </a:lnSpc>
              <a:spcBef>
                <a:spcPts val="500"/>
              </a:spcBef>
              <a:spcAft>
                <a:spcPts val="0"/>
              </a:spcAft>
              <a:buClr>
                <a:schemeClr val="accent1"/>
              </a:buClr>
              <a:buSzPts val="1200"/>
              <a:buNone/>
            </a:pPr>
            <a:endParaRPr sz="1200" b="0">
              <a:solidFill>
                <a:schemeClr val="dk1"/>
              </a:solidFill>
              <a:latin typeface="+mj-lt"/>
              <a:ea typeface="Calibri"/>
              <a:cs typeface="Calibri"/>
              <a:sym typeface="Calibri"/>
            </a:endParaRPr>
          </a:p>
          <a:p>
            <a:pPr marL="457200" lvl="0" indent="-152400" algn="l" rtl="0">
              <a:lnSpc>
                <a:spcPct val="90000"/>
              </a:lnSpc>
              <a:spcBef>
                <a:spcPts val="1000"/>
              </a:spcBef>
              <a:spcAft>
                <a:spcPts val="0"/>
              </a:spcAft>
              <a:buClr>
                <a:srgbClr val="014793"/>
              </a:buClr>
              <a:buSzPts val="1200"/>
              <a:buFont typeface="Calibri"/>
              <a:buNone/>
            </a:pPr>
            <a:endParaRPr sz="1200" b="0">
              <a:solidFill>
                <a:schemeClr val="dk1"/>
              </a:solidFill>
              <a:latin typeface="+mj-lt"/>
              <a:ea typeface="Calibri"/>
              <a:cs typeface="Calibri"/>
              <a:sym typeface="Calibri"/>
            </a:endParaRPr>
          </a:p>
          <a:p>
            <a:pPr marL="457200" lvl="0" indent="-152400" algn="l" rtl="0">
              <a:lnSpc>
                <a:spcPct val="90000"/>
              </a:lnSpc>
              <a:spcBef>
                <a:spcPts val="1000"/>
              </a:spcBef>
              <a:spcAft>
                <a:spcPts val="0"/>
              </a:spcAft>
              <a:buClr>
                <a:srgbClr val="014793"/>
              </a:buClr>
              <a:buSzPts val="1200"/>
              <a:buFont typeface="Calibri"/>
              <a:buNone/>
            </a:pPr>
            <a:endParaRPr sz="1200" b="0">
              <a:solidFill>
                <a:schemeClr val="dk1"/>
              </a:solidFill>
              <a:latin typeface="+mj-lt"/>
              <a:ea typeface="Calibri"/>
              <a:cs typeface="Calibri"/>
              <a:sym typeface="Calibri"/>
            </a:endParaRPr>
          </a:p>
          <a:p>
            <a:pPr marL="457200" lvl="0" indent="-152400" algn="l" rtl="0">
              <a:lnSpc>
                <a:spcPct val="90000"/>
              </a:lnSpc>
              <a:spcBef>
                <a:spcPts val="1000"/>
              </a:spcBef>
              <a:spcAft>
                <a:spcPts val="0"/>
              </a:spcAft>
              <a:buClr>
                <a:srgbClr val="014793"/>
              </a:buClr>
              <a:buSzPts val="1200"/>
              <a:buFont typeface="Calibri"/>
              <a:buNone/>
            </a:pPr>
            <a:endParaRPr sz="1200" b="0">
              <a:solidFill>
                <a:schemeClr val="dk1"/>
              </a:solidFill>
              <a:latin typeface="+mj-lt"/>
              <a:ea typeface="Calibri"/>
              <a:cs typeface="Calibri"/>
              <a:sym typeface="Calibri"/>
            </a:endParaRPr>
          </a:p>
          <a:p>
            <a:pPr marL="457200" lvl="0" indent="-152400" algn="l" rtl="0">
              <a:lnSpc>
                <a:spcPct val="90000"/>
              </a:lnSpc>
              <a:spcBef>
                <a:spcPts val="1000"/>
              </a:spcBef>
              <a:spcAft>
                <a:spcPts val="0"/>
              </a:spcAft>
              <a:buClr>
                <a:srgbClr val="014793"/>
              </a:buClr>
              <a:buSzPts val="1200"/>
              <a:buFont typeface="Calibri"/>
              <a:buNone/>
            </a:pPr>
            <a:endParaRPr sz="1200" b="0">
              <a:solidFill>
                <a:schemeClr val="dk1"/>
              </a:solidFill>
              <a:latin typeface="+mj-lt"/>
              <a:ea typeface="Calibri"/>
              <a:cs typeface="Calibri"/>
              <a:sym typeface="Calibri"/>
            </a:endParaRPr>
          </a:p>
          <a:p>
            <a:pPr marL="457200" lvl="0" indent="-152400" algn="l" rtl="0">
              <a:lnSpc>
                <a:spcPct val="90000"/>
              </a:lnSpc>
              <a:spcBef>
                <a:spcPts val="1000"/>
              </a:spcBef>
              <a:spcAft>
                <a:spcPts val="0"/>
              </a:spcAft>
              <a:buClr>
                <a:srgbClr val="014793"/>
              </a:buClr>
              <a:buSzPts val="1200"/>
              <a:buFont typeface="Calibri"/>
              <a:buNone/>
            </a:pPr>
            <a:endParaRPr sz="1200" b="0">
              <a:solidFill>
                <a:schemeClr val="dk1"/>
              </a:solidFill>
              <a:latin typeface="+mj-lt"/>
              <a:ea typeface="Calibri"/>
              <a:cs typeface="Calibri"/>
              <a:sym typeface="Calibri"/>
            </a:endParaRPr>
          </a:p>
          <a:p>
            <a:pPr marL="228600" lvl="0" indent="0" algn="l" rtl="0">
              <a:lnSpc>
                <a:spcPct val="90000"/>
              </a:lnSpc>
              <a:spcBef>
                <a:spcPts val="1000"/>
              </a:spcBef>
              <a:spcAft>
                <a:spcPts val="0"/>
              </a:spcAft>
              <a:buClr>
                <a:srgbClr val="014793"/>
              </a:buClr>
              <a:buSzPts val="1200"/>
              <a:buFont typeface="Calibri"/>
              <a:buNone/>
            </a:pPr>
            <a:endParaRPr sz="1200" b="0">
              <a:solidFill>
                <a:schemeClr val="dk1"/>
              </a:solidFill>
              <a:latin typeface="+mj-lt"/>
              <a:ea typeface="Calibri"/>
              <a:cs typeface="Calibri"/>
              <a:sym typeface="Calibri"/>
            </a:endParaRPr>
          </a:p>
          <a:p>
            <a:pPr marL="457200" lvl="0" indent="-152400" algn="l" rtl="0">
              <a:lnSpc>
                <a:spcPct val="90000"/>
              </a:lnSpc>
              <a:spcBef>
                <a:spcPts val="1000"/>
              </a:spcBef>
              <a:spcAft>
                <a:spcPts val="0"/>
              </a:spcAft>
              <a:buClr>
                <a:srgbClr val="014793"/>
              </a:buClr>
              <a:buSzPts val="1200"/>
              <a:buFont typeface="Calibri"/>
              <a:buNone/>
            </a:pPr>
            <a:endParaRPr sz="1200" b="0">
              <a:solidFill>
                <a:schemeClr val="dk1"/>
              </a:solidFill>
              <a:latin typeface="+mj-lt"/>
              <a:ea typeface="Calibri"/>
              <a:cs typeface="Calibri"/>
              <a:sym typeface="Calibri"/>
            </a:endParaRPr>
          </a:p>
          <a:p>
            <a:pPr marL="457200" lvl="0" indent="-152400" algn="l" rtl="0">
              <a:lnSpc>
                <a:spcPct val="90000"/>
              </a:lnSpc>
              <a:spcBef>
                <a:spcPts val="1000"/>
              </a:spcBef>
              <a:spcAft>
                <a:spcPts val="0"/>
              </a:spcAft>
              <a:buClr>
                <a:srgbClr val="014793"/>
              </a:buClr>
              <a:buSzPts val="1200"/>
              <a:buFont typeface="Calibri"/>
              <a:buNone/>
            </a:pPr>
            <a:endParaRPr sz="1200" b="0">
              <a:solidFill>
                <a:schemeClr val="dk1"/>
              </a:solidFill>
              <a:latin typeface="+mj-lt"/>
              <a:ea typeface="Calibri"/>
              <a:cs typeface="Calibri"/>
              <a:sym typeface="Calibri"/>
            </a:endParaRPr>
          </a:p>
          <a:p>
            <a:pPr marL="457200" lvl="0" indent="-152400" algn="l" rtl="0">
              <a:lnSpc>
                <a:spcPct val="90000"/>
              </a:lnSpc>
              <a:spcBef>
                <a:spcPts val="1000"/>
              </a:spcBef>
              <a:spcAft>
                <a:spcPts val="0"/>
              </a:spcAft>
              <a:buClr>
                <a:srgbClr val="014793"/>
              </a:buClr>
              <a:buSzPts val="1200"/>
              <a:buFont typeface="Calibri"/>
              <a:buNone/>
            </a:pPr>
            <a:endParaRPr sz="1200" b="0">
              <a:solidFill>
                <a:schemeClr val="dk1"/>
              </a:solidFill>
              <a:latin typeface="+mj-lt"/>
              <a:ea typeface="Calibri"/>
              <a:cs typeface="Calibri"/>
              <a:sym typeface="Calibri"/>
            </a:endParaRPr>
          </a:p>
          <a:p>
            <a:pPr marL="0" lvl="3" indent="0" algn="l" rtl="0">
              <a:lnSpc>
                <a:spcPct val="150000"/>
              </a:lnSpc>
              <a:spcBef>
                <a:spcPts val="500"/>
              </a:spcBef>
              <a:spcAft>
                <a:spcPts val="0"/>
              </a:spcAft>
              <a:buClr>
                <a:srgbClr val="044076"/>
              </a:buClr>
              <a:buSzPts val="1600"/>
              <a:buNone/>
            </a:pPr>
            <a:r>
              <a:rPr lang="en-US" sz="1600">
                <a:solidFill>
                  <a:srgbClr val="00ACB8"/>
                </a:solidFill>
                <a:latin typeface="+mj-lt"/>
                <a:ea typeface="Calibri"/>
                <a:cs typeface="Calibri"/>
                <a:sym typeface="Calibri"/>
              </a:rPr>
              <a:t>Composing a Message</a:t>
            </a:r>
          </a:p>
          <a:p>
            <a:pPr marL="114300" lvl="3" indent="0" algn="l" rtl="0">
              <a:lnSpc>
                <a:spcPct val="150000"/>
              </a:lnSpc>
              <a:spcBef>
                <a:spcPts val="500"/>
              </a:spcBef>
              <a:spcAft>
                <a:spcPts val="0"/>
              </a:spcAft>
              <a:buClr>
                <a:schemeClr val="dk1"/>
              </a:buClr>
              <a:buSzPts val="1200"/>
              <a:buNone/>
            </a:pPr>
            <a:r>
              <a:rPr lang="en-US" sz="1200">
                <a:solidFill>
                  <a:schemeClr val="dk1"/>
                </a:solidFill>
                <a:latin typeface="+mj-lt"/>
                <a:ea typeface="Calibri"/>
                <a:cs typeface="Calibri"/>
                <a:sym typeface="Calibri"/>
              </a:rPr>
              <a:t>To start a new conversation:</a:t>
            </a:r>
            <a:endParaRPr sz="1200">
              <a:latin typeface="+mj-lt"/>
            </a:endParaRPr>
          </a:p>
          <a:p>
            <a:pPr marL="452437" lvl="4" indent="-228600" algn="l" rtl="0">
              <a:lnSpc>
                <a:spcPct val="150000"/>
              </a:lnSpc>
              <a:spcBef>
                <a:spcPts val="500"/>
              </a:spcBef>
              <a:spcAft>
                <a:spcPts val="0"/>
              </a:spcAft>
              <a:buClr>
                <a:schemeClr val="dk1"/>
              </a:buClr>
              <a:buSzPts val="1200"/>
              <a:buAutoNum type="arabicPeriod"/>
            </a:pPr>
            <a:r>
              <a:rPr lang="en-US" sz="1200">
                <a:solidFill>
                  <a:schemeClr val="dk1"/>
                </a:solidFill>
                <a:latin typeface="+mj-lt"/>
                <a:ea typeface="Calibri"/>
                <a:cs typeface="Calibri"/>
                <a:sym typeface="Calibri"/>
              </a:rPr>
              <a:t>Select the </a:t>
            </a:r>
            <a:r>
              <a:rPr lang="en-US" sz="1200" b="1">
                <a:solidFill>
                  <a:schemeClr val="dk1"/>
                </a:solidFill>
                <a:latin typeface="+mj-lt"/>
                <a:ea typeface="Calibri"/>
                <a:cs typeface="Calibri"/>
                <a:sym typeface="Calibri"/>
              </a:rPr>
              <a:t>compose </a:t>
            </a:r>
            <a:r>
              <a:rPr lang="en-US" sz="1200">
                <a:solidFill>
                  <a:schemeClr val="dk1"/>
                </a:solidFill>
                <a:latin typeface="+mj-lt"/>
                <a:ea typeface="Calibri"/>
                <a:cs typeface="Calibri"/>
                <a:sym typeface="Calibri"/>
              </a:rPr>
              <a:t>in the middle bottom of the screen. </a:t>
            </a:r>
            <a:endParaRPr sz="1200">
              <a:latin typeface="+mj-lt"/>
            </a:endParaRPr>
          </a:p>
          <a:p>
            <a:pPr marL="452437" lvl="4" indent="-228600" algn="l" rtl="0">
              <a:lnSpc>
                <a:spcPct val="150000"/>
              </a:lnSpc>
              <a:spcBef>
                <a:spcPts val="500"/>
              </a:spcBef>
              <a:spcAft>
                <a:spcPts val="0"/>
              </a:spcAft>
              <a:buClr>
                <a:schemeClr val="dk1"/>
              </a:buClr>
              <a:buSzPts val="1200"/>
              <a:buAutoNum type="arabicPeriod"/>
            </a:pPr>
            <a:r>
              <a:rPr lang="en-US" sz="1200">
                <a:solidFill>
                  <a:schemeClr val="dk1"/>
                </a:solidFill>
                <a:latin typeface="+mj-lt"/>
                <a:ea typeface="Calibri"/>
                <a:cs typeface="Calibri"/>
                <a:sym typeface="Calibri"/>
              </a:rPr>
              <a:t>To find the person you wish to reach, you can use </a:t>
            </a:r>
            <a:r>
              <a:rPr lang="en-US" sz="1200" b="1">
                <a:solidFill>
                  <a:schemeClr val="dk1"/>
                </a:solidFill>
                <a:latin typeface="+mj-lt"/>
                <a:ea typeface="Calibri"/>
                <a:cs typeface="Calibri"/>
                <a:sym typeface="Calibri"/>
              </a:rPr>
              <a:t>Search, Pinned Contacts, My Favorites, Local Groups, or Recently Contacted </a:t>
            </a:r>
            <a:r>
              <a:rPr lang="en-US" sz="1200">
                <a:solidFill>
                  <a:schemeClr val="dk1"/>
                </a:solidFill>
                <a:latin typeface="+mj-lt"/>
                <a:ea typeface="Calibri"/>
                <a:cs typeface="Calibri"/>
                <a:sym typeface="Calibri"/>
              </a:rPr>
              <a:t>to quickly find your desired recipient. </a:t>
            </a:r>
            <a:endParaRPr sz="1200">
              <a:latin typeface="+mj-lt"/>
            </a:endParaRPr>
          </a:p>
          <a:p>
            <a:pPr marL="452437" lvl="4" indent="-228600" algn="l" rtl="0">
              <a:lnSpc>
                <a:spcPct val="150000"/>
              </a:lnSpc>
              <a:spcBef>
                <a:spcPts val="500"/>
              </a:spcBef>
              <a:spcAft>
                <a:spcPts val="0"/>
              </a:spcAft>
              <a:buClr>
                <a:schemeClr val="dk1"/>
              </a:buClr>
              <a:buSzPts val="1200"/>
              <a:buAutoNum type="arabicPeriod"/>
            </a:pPr>
            <a:r>
              <a:rPr lang="en-US" sz="1200">
                <a:solidFill>
                  <a:schemeClr val="dk1"/>
                </a:solidFill>
                <a:latin typeface="+mj-lt"/>
                <a:ea typeface="Calibri"/>
                <a:cs typeface="Calibri"/>
                <a:sym typeface="Calibri"/>
              </a:rPr>
              <a:t>To </a:t>
            </a:r>
            <a:r>
              <a:rPr lang="en-US" sz="1200" b="1">
                <a:solidFill>
                  <a:schemeClr val="dk1"/>
                </a:solidFill>
                <a:latin typeface="+mj-lt"/>
                <a:ea typeface="Calibri"/>
                <a:cs typeface="Calibri"/>
                <a:sym typeface="Calibri"/>
              </a:rPr>
              <a:t>Search</a:t>
            </a:r>
            <a:r>
              <a:rPr lang="en-US" sz="1200">
                <a:solidFill>
                  <a:schemeClr val="dk1"/>
                </a:solidFill>
                <a:latin typeface="+mj-lt"/>
                <a:ea typeface="Calibri"/>
                <a:cs typeface="Calibri"/>
                <a:sym typeface="Calibri"/>
              </a:rPr>
              <a:t>, type the name of the person or broadcast group you wish to reach in the Search bar. Search results update automatically as you type.</a:t>
            </a:r>
            <a:endParaRPr sz="1200">
              <a:solidFill>
                <a:schemeClr val="dk1"/>
              </a:solidFill>
              <a:latin typeface="+mj-lt"/>
              <a:ea typeface="Calibri"/>
              <a:cs typeface="Calibri"/>
              <a:sym typeface="Calibri"/>
            </a:endParaRPr>
          </a:p>
          <a:p>
            <a:pPr marL="457200" lvl="0" indent="-15240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a:p>
            <a:pPr marL="457200" lvl="0" indent="-15240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a:p>
            <a:pPr marL="228600" lvl="0" indent="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a:p>
            <a:pPr marL="457200" lvl="0" indent="-15240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a:p>
            <a:pPr marL="457200" lvl="0" indent="-15240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a:p>
            <a:pPr marL="228600" lvl="0" indent="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p:txBody>
      </p:sp>
      <p:sp>
        <p:nvSpPr>
          <p:cNvPr id="118" name="Google Shape;118;p5"/>
          <p:cNvSpPr/>
          <p:nvPr/>
        </p:nvSpPr>
        <p:spPr>
          <a:xfrm>
            <a:off x="3733800" y="48768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20" name="Google Shape;120;p5"/>
          <p:cNvCxnSpPr/>
          <p:nvPr/>
        </p:nvCxnSpPr>
        <p:spPr>
          <a:xfrm>
            <a:off x="5035516" y="2072420"/>
            <a:ext cx="19050" cy="7019686"/>
          </a:xfrm>
          <a:prstGeom prst="straightConnector1">
            <a:avLst/>
          </a:prstGeom>
          <a:noFill/>
          <a:ln w="9525" cap="flat" cmpd="sng">
            <a:solidFill>
              <a:srgbClr val="D2D0CD"/>
            </a:solidFill>
            <a:prstDash val="solid"/>
            <a:miter lim="800000"/>
            <a:headEnd type="none" w="sm" len="sm"/>
            <a:tailEnd type="none" w="sm" len="sm"/>
          </a:ln>
        </p:spPr>
      </p:cxnSp>
      <p:graphicFrame>
        <p:nvGraphicFramePr>
          <p:cNvPr id="4" name="Table 3">
            <a:extLst>
              <a:ext uri="{FF2B5EF4-FFF2-40B4-BE49-F238E27FC236}">
                <a16:creationId xmlns:a16="http://schemas.microsoft.com/office/drawing/2014/main" id="{6297B072-AF6E-107E-FE90-B250EC519552}"/>
              </a:ext>
            </a:extLst>
          </p:cNvPr>
          <p:cNvGraphicFramePr>
            <a:graphicFrameLocks noGrp="1"/>
          </p:cNvGraphicFramePr>
          <p:nvPr>
            <p:extLst>
              <p:ext uri="{D42A27DB-BD31-4B8C-83A1-F6EECF244321}">
                <p14:modId xmlns:p14="http://schemas.microsoft.com/office/powerpoint/2010/main" val="4021849238"/>
              </p:ext>
            </p:extLst>
          </p:nvPr>
        </p:nvGraphicFramePr>
        <p:xfrm>
          <a:off x="1630711" y="2624755"/>
          <a:ext cx="2367040" cy="1964784"/>
        </p:xfrm>
        <a:graphic>
          <a:graphicData uri="http://schemas.openxmlformats.org/drawingml/2006/table">
            <a:tbl>
              <a:tblPr firstRow="1" bandRow="1">
                <a:tableStyleId>{5C22544A-7EE6-4342-B048-85BDC9FD1C3A}</a:tableStyleId>
              </a:tblPr>
              <a:tblGrid>
                <a:gridCol w="624673">
                  <a:extLst>
                    <a:ext uri="{9D8B030D-6E8A-4147-A177-3AD203B41FA5}">
                      <a16:colId xmlns:a16="http://schemas.microsoft.com/office/drawing/2014/main" val="742687035"/>
                    </a:ext>
                  </a:extLst>
                </a:gridCol>
                <a:gridCol w="1742367">
                  <a:extLst>
                    <a:ext uri="{9D8B030D-6E8A-4147-A177-3AD203B41FA5}">
                      <a16:colId xmlns:a16="http://schemas.microsoft.com/office/drawing/2014/main" val="3592716298"/>
                    </a:ext>
                  </a:extLst>
                </a:gridCol>
              </a:tblGrid>
              <a:tr h="370840">
                <a:tc>
                  <a:txBody>
                    <a:bodyPr/>
                    <a:lstStyle/>
                    <a:p>
                      <a:pPr algn="ctr"/>
                      <a:r>
                        <a:rPr lang="en-US" sz="1400"/>
                        <a:t>Icon</a:t>
                      </a:r>
                      <a:r>
                        <a:rPr lang="en-US" sz="1200"/>
                        <a:t> </a:t>
                      </a:r>
                      <a:endParaRPr lang="en-US" sz="1400"/>
                    </a:p>
                  </a:txBody>
                  <a:tcPr anchor="ctr"/>
                </a:tc>
                <a:tc>
                  <a:txBody>
                    <a:bodyPr/>
                    <a:lstStyle/>
                    <a:p>
                      <a:pPr algn="ctr"/>
                      <a:r>
                        <a:rPr lang="en-US" sz="1400"/>
                        <a:t>Message Status</a:t>
                      </a:r>
                    </a:p>
                  </a:txBody>
                  <a:tcPr/>
                </a:tc>
                <a:extLst>
                  <a:ext uri="{0D108BD9-81ED-4DB2-BD59-A6C34878D82A}">
                    <a16:rowId xmlns:a16="http://schemas.microsoft.com/office/drawing/2014/main" val="515496314"/>
                  </a:ext>
                </a:extLst>
              </a:tr>
              <a:tr h="370840">
                <a:tc>
                  <a:txBody>
                    <a:bodyPr/>
                    <a:lstStyle/>
                    <a:p>
                      <a:endParaRPr lang="en-US"/>
                    </a:p>
                  </a:txBody>
                  <a:tcPr/>
                </a:tc>
                <a:tc>
                  <a:txBody>
                    <a:bodyPr/>
                    <a:lstStyle/>
                    <a:p>
                      <a:pPr algn="l"/>
                      <a:r>
                        <a:rPr lang="en-US" sz="1400"/>
                        <a:t>Unread</a:t>
                      </a:r>
                    </a:p>
                  </a:txBody>
                  <a:tcPr anchor="ctr"/>
                </a:tc>
                <a:extLst>
                  <a:ext uri="{0D108BD9-81ED-4DB2-BD59-A6C34878D82A}">
                    <a16:rowId xmlns:a16="http://schemas.microsoft.com/office/drawing/2014/main" val="2604337966"/>
                  </a:ext>
                </a:extLst>
              </a:tr>
              <a:tr h="370840">
                <a:tc>
                  <a:txBody>
                    <a:bodyPr/>
                    <a:lstStyle/>
                    <a:p>
                      <a:endParaRPr lang="en-US"/>
                    </a:p>
                  </a:txBody>
                  <a:tcPr/>
                </a:tc>
                <a:tc>
                  <a:txBody>
                    <a:bodyPr/>
                    <a:lstStyle/>
                    <a:p>
                      <a:pPr algn="l"/>
                      <a:r>
                        <a:rPr lang="en-US" sz="1400"/>
                        <a:t>Urgent Unread</a:t>
                      </a:r>
                    </a:p>
                  </a:txBody>
                  <a:tcPr anchor="ctr"/>
                </a:tc>
                <a:extLst>
                  <a:ext uri="{0D108BD9-81ED-4DB2-BD59-A6C34878D82A}">
                    <a16:rowId xmlns:a16="http://schemas.microsoft.com/office/drawing/2014/main" val="4118124854"/>
                  </a:ext>
                </a:extLst>
              </a:tr>
              <a:tr h="481424">
                <a:tc>
                  <a:txBody>
                    <a:bodyPr/>
                    <a:lstStyle/>
                    <a:p>
                      <a:endParaRPr lang="en-US"/>
                    </a:p>
                  </a:txBody>
                  <a:tcPr/>
                </a:tc>
                <a:tc>
                  <a:txBody>
                    <a:bodyPr/>
                    <a:lstStyle/>
                    <a:p>
                      <a:pPr algn="l"/>
                      <a:r>
                        <a:rPr lang="en-US" sz="1400"/>
                        <a:t>Sent</a:t>
                      </a:r>
                    </a:p>
                  </a:txBody>
                  <a:tcPr anchor="ctr"/>
                </a:tc>
                <a:extLst>
                  <a:ext uri="{0D108BD9-81ED-4DB2-BD59-A6C34878D82A}">
                    <a16:rowId xmlns:a16="http://schemas.microsoft.com/office/drawing/2014/main" val="1618427151"/>
                  </a:ext>
                </a:extLst>
              </a:tr>
              <a:tr h="370840">
                <a:tc>
                  <a:txBody>
                    <a:bodyPr/>
                    <a:lstStyle/>
                    <a:p>
                      <a:endParaRPr lang="en-US"/>
                    </a:p>
                  </a:txBody>
                  <a:tcPr/>
                </a:tc>
                <a:tc>
                  <a:txBody>
                    <a:bodyPr/>
                    <a:lstStyle/>
                    <a:p>
                      <a:pPr algn="l"/>
                      <a:r>
                        <a:rPr lang="en-US" sz="1400"/>
                        <a:t>Replied</a:t>
                      </a:r>
                    </a:p>
                  </a:txBody>
                  <a:tcPr anchor="ctr"/>
                </a:tc>
                <a:extLst>
                  <a:ext uri="{0D108BD9-81ED-4DB2-BD59-A6C34878D82A}">
                    <a16:rowId xmlns:a16="http://schemas.microsoft.com/office/drawing/2014/main" val="2099249351"/>
                  </a:ext>
                </a:extLst>
              </a:tr>
            </a:tbl>
          </a:graphicData>
        </a:graphic>
      </p:graphicFrame>
      <p:pic>
        <p:nvPicPr>
          <p:cNvPr id="135" name="Google Shape;135;p5" descr="Back with solid fill"/>
          <p:cNvPicPr preferRelativeResize="0"/>
          <p:nvPr/>
        </p:nvPicPr>
        <p:blipFill rotWithShape="1">
          <a:blip r:embed="rId4">
            <a:alphaModFix/>
          </a:blip>
          <a:srcRect/>
          <a:stretch/>
        </p:blipFill>
        <p:spPr>
          <a:xfrm>
            <a:off x="1762077" y="4182069"/>
            <a:ext cx="343997" cy="343997"/>
          </a:xfrm>
          <a:prstGeom prst="rect">
            <a:avLst/>
          </a:prstGeom>
          <a:noFill/>
          <a:ln>
            <a:noFill/>
          </a:ln>
        </p:spPr>
      </p:pic>
      <p:pic>
        <p:nvPicPr>
          <p:cNvPr id="124" name="Google Shape;124;p5" descr="Exclamation mark with solid fill"/>
          <p:cNvPicPr preferRelativeResize="0"/>
          <p:nvPr/>
        </p:nvPicPr>
        <p:blipFill rotWithShape="1">
          <a:blip r:embed="rId5">
            <a:alphaModFix/>
          </a:blip>
          <a:srcRect/>
          <a:stretch/>
        </p:blipFill>
        <p:spPr>
          <a:xfrm>
            <a:off x="1728017" y="3400867"/>
            <a:ext cx="408487" cy="304800"/>
          </a:xfrm>
          <a:prstGeom prst="rect">
            <a:avLst/>
          </a:prstGeom>
          <a:noFill/>
          <a:ln>
            <a:noFill/>
          </a:ln>
        </p:spPr>
      </p:pic>
      <p:sp>
        <p:nvSpPr>
          <p:cNvPr id="5" name="Oval 4">
            <a:extLst>
              <a:ext uri="{FF2B5EF4-FFF2-40B4-BE49-F238E27FC236}">
                <a16:creationId xmlns:a16="http://schemas.microsoft.com/office/drawing/2014/main" id="{0C6FAE78-50F5-F861-CAE0-5BD5AFEDACE5}"/>
              </a:ext>
            </a:extLst>
          </p:cNvPr>
          <p:cNvSpPr/>
          <p:nvPr/>
        </p:nvSpPr>
        <p:spPr>
          <a:xfrm>
            <a:off x="1824516" y="3060273"/>
            <a:ext cx="213516" cy="213360"/>
          </a:xfrm>
          <a:prstGeom prst="ellipse">
            <a:avLst/>
          </a:prstGeom>
          <a:solidFill>
            <a:schemeClr val="accent6">
              <a:lumMod val="10000"/>
            </a:schemeClr>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6" name="Straight Connector 5">
            <a:extLst>
              <a:ext uri="{FF2B5EF4-FFF2-40B4-BE49-F238E27FC236}">
                <a16:creationId xmlns:a16="http://schemas.microsoft.com/office/drawing/2014/main" id="{21AFED52-F06B-7357-5C55-FC8B599BBB04}"/>
              </a:ext>
            </a:extLst>
          </p:cNvPr>
          <p:cNvCxnSpPr>
            <a:cxnSpLocks/>
          </p:cNvCxnSpPr>
          <p:nvPr/>
        </p:nvCxnSpPr>
        <p:spPr>
          <a:xfrm>
            <a:off x="1931274" y="3874183"/>
            <a:ext cx="0" cy="244413"/>
          </a:xfrm>
          <a:prstGeom prst="line">
            <a:avLst/>
          </a:prstGeom>
          <a:ln w="28575">
            <a:solidFill>
              <a:srgbClr val="323E48"/>
            </a:solidFill>
          </a:ln>
        </p:spPr>
        <p:style>
          <a:lnRef idx="1">
            <a:schemeClr val="accent1"/>
          </a:lnRef>
          <a:fillRef idx="0">
            <a:schemeClr val="accent1"/>
          </a:fillRef>
          <a:effectRef idx="0">
            <a:schemeClr val="accent1"/>
          </a:effectRef>
          <a:fontRef idx="minor">
            <a:schemeClr val="tx1"/>
          </a:fontRef>
        </p:style>
      </p:cxnSp>
      <p:pic>
        <p:nvPicPr>
          <p:cNvPr id="7" name="Graphic 6" descr="Caret Up with solid fill">
            <a:extLst>
              <a:ext uri="{FF2B5EF4-FFF2-40B4-BE49-F238E27FC236}">
                <a16:creationId xmlns:a16="http://schemas.microsoft.com/office/drawing/2014/main" id="{7E65F9ED-DAE2-64C3-A96D-EF03BE3803A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25534" y="3707116"/>
            <a:ext cx="411480" cy="411480"/>
          </a:xfrm>
          <a:prstGeom prst="rect">
            <a:avLst/>
          </a:prstGeom>
        </p:spPr>
      </p:pic>
      <p:pic>
        <p:nvPicPr>
          <p:cNvPr id="4099" name="Picture 3" descr="A screenshot of a phone&#10;&#10;Description automatically generated">
            <a:extLst>
              <a:ext uri="{FF2B5EF4-FFF2-40B4-BE49-F238E27FC236}">
                <a16:creationId xmlns:a16="http://schemas.microsoft.com/office/drawing/2014/main" id="{BBD6D8F5-AFFF-471F-A8B5-DB158B9575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5763" y="5181600"/>
            <a:ext cx="2094616" cy="4405577"/>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0" name="Google Shape;130;p5"/>
          <p:cNvSpPr/>
          <p:nvPr/>
        </p:nvSpPr>
        <p:spPr>
          <a:xfrm>
            <a:off x="5356939" y="5616553"/>
            <a:ext cx="1449141" cy="271110"/>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5"/>
          <p:cNvSpPr/>
          <p:nvPr/>
        </p:nvSpPr>
        <p:spPr>
          <a:xfrm>
            <a:off x="5454538" y="4714240"/>
            <a:ext cx="382382" cy="334768"/>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63F8675-6314-4132-8D2D-D4E6CCE13C38}"/>
              </a:ext>
            </a:extLst>
          </p:cNvPr>
          <p:cNvSpPr>
            <a:spLocks noGrp="1"/>
          </p:cNvSpPr>
          <p:nvPr>
            <p:ph type="body" idx="1"/>
          </p:nvPr>
        </p:nvSpPr>
        <p:spPr>
          <a:xfrm>
            <a:off x="457200" y="700652"/>
            <a:ext cx="4490940" cy="8701748"/>
          </a:xfrm>
          <a:prstGeom prst="rect">
            <a:avLst/>
          </a:prstGeom>
        </p:spPr>
        <p:txBody>
          <a:bodyPr/>
          <a:lstStyle/>
          <a:p>
            <a:pPr marL="158750" indent="0">
              <a:buNone/>
            </a:pPr>
            <a:r>
              <a:rPr lang="en-US" sz="1600">
                <a:solidFill>
                  <a:srgbClr val="00ABC8"/>
                </a:solidFill>
                <a:latin typeface="+mj-lt"/>
              </a:rPr>
              <a:t>Composing a Message </a:t>
            </a:r>
            <a:r>
              <a:rPr lang="en-US" sz="1600" i="1">
                <a:solidFill>
                  <a:srgbClr val="00ABC8"/>
                </a:solidFill>
                <a:latin typeface="+mj-lt"/>
              </a:rPr>
              <a:t>continued</a:t>
            </a:r>
          </a:p>
          <a:p>
            <a:pPr marL="158750" indent="0">
              <a:buNone/>
            </a:pPr>
            <a:endParaRPr lang="en-US" sz="1800" i="1">
              <a:solidFill>
                <a:srgbClr val="00ABC8"/>
              </a:solidFill>
              <a:latin typeface="+mj-lt"/>
            </a:endParaRPr>
          </a:p>
          <a:p>
            <a:pPr marL="342900" marR="0" lvl="0" indent="-342900">
              <a:lnSpc>
                <a:spcPct val="150000"/>
              </a:lnSpc>
              <a:spcBef>
                <a:spcPts val="0"/>
              </a:spcBef>
              <a:spcAft>
                <a:spcPts val="0"/>
              </a:spcAft>
              <a:buFont typeface="+mj-lt"/>
              <a:buAutoNum type="arabicPeriod" startAt="4"/>
            </a:pPr>
            <a:r>
              <a:rPr lang="en-US" sz="1200" b="0">
                <a:solidFill>
                  <a:schemeClr val="tx1"/>
                </a:solidFill>
                <a:effectLst/>
                <a:latin typeface="+mn-lt"/>
                <a:ea typeface="Times New Roman" panose="02020603050405020304" pitchFamily="18" charset="0"/>
                <a:cs typeface="Calibri" panose="020F0502020204030204" pitchFamily="34" charset="0"/>
              </a:rPr>
              <a:t>͏͏</a:t>
            </a:r>
            <a:r>
              <a:rPr lang="en-US" sz="1200" b="1">
                <a:solidFill>
                  <a:schemeClr val="tx1"/>
                </a:solidFill>
                <a:effectLst/>
                <a:latin typeface="+mn-lt"/>
                <a:ea typeface="Times New Roman" panose="02020603050405020304" pitchFamily="18" charset="0"/>
                <a:cs typeface="Calibri" panose="020F0502020204030204" pitchFamily="34" charset="0"/>
              </a:rPr>
              <a:t>Select</a:t>
            </a:r>
            <a:r>
              <a:rPr lang="en-US" sz="1200" b="0">
                <a:solidFill>
                  <a:schemeClr val="tx1"/>
                </a:solidFill>
                <a:effectLst/>
                <a:latin typeface="+mn-lt"/>
                <a:ea typeface="Times New Roman" panose="02020603050405020304" pitchFamily="18" charset="0"/>
                <a:cs typeface="Calibri" panose="020F0502020204030204" pitchFamily="34" charset="0"/>
              </a:rPr>
              <a:t> the message type you need to display the message template</a:t>
            </a:r>
            <a:r>
              <a:rPr lang="en-US" sz="1200">
                <a:solidFill>
                  <a:schemeClr val="tx1"/>
                </a:solidFill>
                <a:effectLst/>
                <a:latin typeface="+mn-lt"/>
                <a:ea typeface="Times New Roman" panose="02020603050405020304" pitchFamily="18" charset="0"/>
                <a:cs typeface="Calibri" panose="020F0502020204030204" pitchFamily="34" charset="0"/>
              </a:rPr>
              <a:t>. </a:t>
            </a:r>
            <a:endParaRPr lang="en-US" sz="1200">
              <a:solidFill>
                <a:schemeClr val="tx1"/>
              </a:solidFill>
              <a:effectLst/>
              <a:latin typeface="+mn-lt"/>
              <a:ea typeface="Times New Roman" panose="02020603050405020304" pitchFamily="18" charset="0"/>
            </a:endParaRPr>
          </a:p>
          <a:p>
            <a:pPr marL="742950" marR="0" lvl="1" indent="-285750">
              <a:lnSpc>
                <a:spcPct val="150000"/>
              </a:lnSpc>
              <a:spcBef>
                <a:spcPts val="0"/>
              </a:spcBef>
              <a:spcAft>
                <a:spcPts val="0"/>
              </a:spcAft>
              <a:buFont typeface="Symbol" panose="05050102010706020507" pitchFamily="18" charset="2"/>
              <a:buChar char=""/>
            </a:pPr>
            <a:r>
              <a:rPr lang="en-US" sz="1200">
                <a:solidFill>
                  <a:schemeClr val="tx1"/>
                </a:solidFill>
                <a:effectLst/>
                <a:latin typeface="+mn-lt"/>
                <a:ea typeface="Times New Roman" panose="02020603050405020304" pitchFamily="18" charset="0"/>
                <a:cs typeface="Calibri" panose="020F0502020204030204" pitchFamily="34" charset="0"/>
              </a:rPr>
              <a:t>Message fields will change based on the template selected.</a:t>
            </a:r>
            <a:endParaRPr lang="en-US" sz="1200">
              <a:solidFill>
                <a:schemeClr val="tx1"/>
              </a:solidFill>
              <a:effectLst/>
              <a:latin typeface="+mn-lt"/>
              <a:ea typeface="Times New Roman" panose="02020603050405020304" pitchFamily="18" charset="0"/>
            </a:endParaRPr>
          </a:p>
          <a:p>
            <a:pPr marL="342900" marR="0" lvl="0" indent="-342900">
              <a:lnSpc>
                <a:spcPct val="150000"/>
              </a:lnSpc>
              <a:spcBef>
                <a:spcPts val="0"/>
              </a:spcBef>
              <a:spcAft>
                <a:spcPts val="0"/>
              </a:spcAft>
              <a:buFont typeface="+mj-lt"/>
              <a:buAutoNum type="arabicPeriod" startAt="4"/>
            </a:pPr>
            <a:r>
              <a:rPr lang="en-US" sz="1200" b="0">
                <a:solidFill>
                  <a:schemeClr val="tx1"/>
                </a:solidFill>
                <a:effectLst/>
                <a:latin typeface="+mn-lt"/>
                <a:ea typeface="Calibri" panose="020F0502020204030204" pitchFamily="34" charset="0"/>
              </a:rPr>
              <a:t>Select </a:t>
            </a:r>
            <a:r>
              <a:rPr lang="en-US" sz="1200" b="1">
                <a:solidFill>
                  <a:schemeClr val="tx1"/>
                </a:solidFill>
                <a:effectLst/>
                <a:latin typeface="+mn-lt"/>
                <a:ea typeface="Calibri" panose="020F0502020204030204" pitchFamily="34" charset="0"/>
              </a:rPr>
              <a:t>Attach</a:t>
            </a:r>
            <a:r>
              <a:rPr lang="en-US" sz="1200" b="0">
                <a:solidFill>
                  <a:schemeClr val="tx1"/>
                </a:solidFill>
                <a:effectLst/>
                <a:latin typeface="+mn-lt"/>
                <a:ea typeface="Calibri" panose="020F0502020204030204" pitchFamily="34" charset="0"/>
              </a:rPr>
              <a:t> to attach photos to your message or </a:t>
            </a:r>
            <a:r>
              <a:rPr lang="en-US" sz="1200" b="1">
                <a:solidFill>
                  <a:schemeClr val="tx1"/>
                </a:solidFill>
                <a:effectLst/>
                <a:latin typeface="+mn-lt"/>
                <a:ea typeface="Calibri" panose="020F0502020204030204" pitchFamily="34" charset="0"/>
              </a:rPr>
              <a:t>record</a:t>
            </a:r>
            <a:r>
              <a:rPr lang="en-US" sz="1200" b="0">
                <a:solidFill>
                  <a:schemeClr val="tx1"/>
                </a:solidFill>
                <a:effectLst/>
                <a:latin typeface="+mn-lt"/>
                <a:ea typeface="Calibri" panose="020F0502020204030204" pitchFamily="34" charset="0"/>
              </a:rPr>
              <a:t> a voice memo, and </a:t>
            </a:r>
            <a:r>
              <a:rPr lang="en-US" sz="1200" b="1">
                <a:solidFill>
                  <a:schemeClr val="tx1"/>
                </a:solidFill>
                <a:effectLst/>
                <a:latin typeface="+mn-lt"/>
                <a:ea typeface="Calibri" panose="020F0502020204030204" pitchFamily="34" charset="0"/>
              </a:rPr>
              <a:t>Options</a:t>
            </a:r>
            <a:r>
              <a:rPr lang="en-US" sz="1200" b="0">
                <a:solidFill>
                  <a:schemeClr val="tx1"/>
                </a:solidFill>
                <a:effectLst/>
                <a:latin typeface="+mn-lt"/>
                <a:ea typeface="Calibri" panose="020F0502020204030204" pitchFamily="34" charset="0"/>
              </a:rPr>
              <a:t> to access the message options.</a:t>
            </a:r>
            <a:endParaRPr lang="en-US" sz="1200" b="0">
              <a:solidFill>
                <a:schemeClr val="tx1"/>
              </a:solidFill>
              <a:effectLst/>
              <a:latin typeface="+mn-lt"/>
              <a:ea typeface="Times New Roman" panose="02020603050405020304" pitchFamily="18" charset="0"/>
            </a:endParaRPr>
          </a:p>
          <a:p>
            <a:pPr marL="742950" marR="0" lvl="1" indent="-285750">
              <a:lnSpc>
                <a:spcPct val="150000"/>
              </a:lnSpc>
              <a:spcBef>
                <a:spcPts val="0"/>
              </a:spcBef>
              <a:spcAft>
                <a:spcPts val="0"/>
              </a:spcAft>
              <a:buFont typeface="+mj-lt"/>
              <a:buAutoNum type="alphaLcPeriod"/>
            </a:pPr>
            <a:r>
              <a:rPr lang="en-US" sz="1200">
                <a:solidFill>
                  <a:schemeClr val="tx1"/>
                </a:solidFill>
                <a:effectLst/>
                <a:latin typeface="+mn-lt"/>
                <a:ea typeface="Times New Roman" panose="02020603050405020304" pitchFamily="18" charset="0"/>
              </a:rPr>
              <a:t>͏</a:t>
            </a:r>
            <a:r>
              <a:rPr lang="en-US" sz="1200" b="1">
                <a:solidFill>
                  <a:schemeClr val="tx1"/>
                </a:solidFill>
                <a:effectLst/>
                <a:latin typeface="+mn-lt"/>
                <a:ea typeface="Times New Roman" panose="02020603050405020304" pitchFamily="18" charset="0"/>
              </a:rPr>
              <a:t>Attach</a:t>
            </a:r>
            <a:r>
              <a:rPr lang="en-US" sz="1200">
                <a:solidFill>
                  <a:schemeClr val="tx1"/>
                </a:solidFill>
                <a:effectLst/>
                <a:latin typeface="+mn-lt"/>
                <a:ea typeface="Times New Roman" panose="02020603050405020304" pitchFamily="18" charset="0"/>
              </a:rPr>
              <a:t> = Access your phone’s camera to take and attach a picture. You can also select to attach an existing photo from your phone’s photo library. Images will not save on the phone and are stored on </a:t>
            </a:r>
            <a:r>
              <a:rPr lang="en-US" sz="1200" err="1">
                <a:solidFill>
                  <a:schemeClr val="tx1"/>
                </a:solidFill>
                <a:effectLst/>
                <a:latin typeface="+mn-lt"/>
                <a:ea typeface="Times New Roman" panose="02020603050405020304" pitchFamily="18" charset="0"/>
              </a:rPr>
              <a:t>PerfectServe</a:t>
            </a:r>
            <a:r>
              <a:rPr lang="en-US" sz="1200">
                <a:solidFill>
                  <a:schemeClr val="tx1"/>
                </a:solidFill>
                <a:effectLst/>
                <a:latin typeface="+mn-lt"/>
                <a:ea typeface="Times New Roman" panose="02020603050405020304" pitchFamily="18" charset="0"/>
              </a:rPr>
              <a:t> Clinical Collaboration’s secure platform to ensure HIPPA.</a:t>
            </a:r>
          </a:p>
          <a:p>
            <a:pPr marL="742950" lvl="1" indent="-285750">
              <a:lnSpc>
                <a:spcPct val="150000"/>
              </a:lnSpc>
              <a:buFont typeface="+mj-lt"/>
              <a:buAutoNum type="alphaLcPeriod"/>
            </a:pPr>
            <a:r>
              <a:rPr lang="en-US" sz="1200">
                <a:solidFill>
                  <a:schemeClr val="tx1"/>
                </a:solidFill>
                <a:latin typeface="+mn-lt"/>
              </a:rPr>
              <a:t>͏</a:t>
            </a:r>
            <a:r>
              <a:rPr lang="en-US" sz="1200" b="1">
                <a:solidFill>
                  <a:schemeClr val="tx1"/>
                </a:solidFill>
                <a:latin typeface="+mn-lt"/>
              </a:rPr>
              <a:t>Record</a:t>
            </a:r>
            <a:r>
              <a:rPr lang="en-US" sz="1200">
                <a:solidFill>
                  <a:schemeClr val="tx1"/>
                </a:solidFill>
                <a:latin typeface="+mn-lt"/>
              </a:rPr>
              <a:t> = Record and send an audio message. Audio messages will not save on the phone and are stored on ’s secure platform to ensure HIPPA.​</a:t>
            </a:r>
          </a:p>
          <a:p>
            <a:pPr marL="742950" marR="0" lvl="1" indent="-285750">
              <a:lnSpc>
                <a:spcPct val="150000"/>
              </a:lnSpc>
              <a:spcBef>
                <a:spcPts val="0"/>
              </a:spcBef>
              <a:spcAft>
                <a:spcPts val="0"/>
              </a:spcAft>
              <a:buFont typeface="+mj-lt"/>
              <a:buAutoNum type="alphaLcPeriod"/>
            </a:pPr>
            <a:r>
              <a:rPr lang="en-US" sz="1200" b="1">
                <a:solidFill>
                  <a:schemeClr val="tx1"/>
                </a:solidFill>
                <a:effectLst/>
                <a:latin typeface="+mn-lt"/>
                <a:ea typeface="Calibri" panose="020F0502020204030204" pitchFamily="34" charset="0"/>
              </a:rPr>
              <a:t>Options</a:t>
            </a:r>
            <a:r>
              <a:rPr lang="en-US" sz="1200">
                <a:solidFill>
                  <a:schemeClr val="tx1"/>
                </a:solidFill>
                <a:effectLst/>
                <a:latin typeface="+mn-lt"/>
                <a:ea typeface="Calibri" panose="020F0502020204030204" pitchFamily="34" charset="0"/>
              </a:rPr>
              <a:t> = Display message options such as allow replies or reply notifications to toggle them on/off if available.</a:t>
            </a:r>
            <a:endParaRPr lang="en-US" sz="1200">
              <a:solidFill>
                <a:schemeClr val="tx1"/>
              </a:solidFill>
              <a:effectLst/>
              <a:latin typeface="+mn-lt"/>
              <a:ea typeface="Times New Roman" panose="02020603050405020304" pitchFamily="18" charset="0"/>
            </a:endParaRPr>
          </a:p>
          <a:p>
            <a:pPr marL="342900" marR="0" lvl="0" indent="-342900">
              <a:lnSpc>
                <a:spcPct val="150000"/>
              </a:lnSpc>
              <a:spcBef>
                <a:spcPts val="0"/>
              </a:spcBef>
              <a:spcAft>
                <a:spcPts val="0"/>
              </a:spcAft>
              <a:buFont typeface="+mj-lt"/>
              <a:buAutoNum type="arabicPeriod" startAt="4"/>
            </a:pPr>
            <a:r>
              <a:rPr lang="en-US" sz="1200" b="0">
                <a:solidFill>
                  <a:schemeClr val="tx1"/>
                </a:solidFill>
                <a:effectLst/>
                <a:latin typeface="+mn-lt"/>
                <a:ea typeface="Times New Roman" panose="02020603050405020304" pitchFamily="18" charset="0"/>
              </a:rPr>
              <a:t>When finished, click </a:t>
            </a:r>
            <a:r>
              <a:rPr lang="en-US" sz="1200" b="1">
                <a:solidFill>
                  <a:schemeClr val="tx1"/>
                </a:solidFill>
                <a:effectLst/>
                <a:latin typeface="+mn-lt"/>
                <a:ea typeface="Times New Roman" panose="02020603050405020304" pitchFamily="18" charset="0"/>
              </a:rPr>
              <a:t>Send</a:t>
            </a:r>
            <a:r>
              <a:rPr lang="en-US" sz="1200" b="0">
                <a:solidFill>
                  <a:schemeClr val="tx1"/>
                </a:solidFill>
                <a:effectLst/>
                <a:latin typeface="+mn-lt"/>
                <a:ea typeface="Times New Roman" panose="02020603050405020304" pitchFamily="18" charset="0"/>
              </a:rPr>
              <a:t>.</a:t>
            </a:r>
          </a:p>
          <a:p>
            <a:pPr marL="342900" marR="0" lvl="0" indent="-342900">
              <a:lnSpc>
                <a:spcPct val="150000"/>
              </a:lnSpc>
              <a:spcBef>
                <a:spcPts val="0"/>
              </a:spcBef>
              <a:spcAft>
                <a:spcPts val="0"/>
              </a:spcAft>
              <a:buFont typeface="+mj-lt"/>
              <a:buAutoNum type="arabicPeriod" startAt="4"/>
            </a:pPr>
            <a:r>
              <a:rPr lang="en-US" sz="1200" b="0">
                <a:solidFill>
                  <a:schemeClr val="tx1"/>
                </a:solidFill>
                <a:effectLst/>
                <a:latin typeface="+mn-lt"/>
                <a:ea typeface="Times New Roman" panose="02020603050405020304" pitchFamily="18" charset="0"/>
              </a:rPr>
              <a:t>Below the message, you will find the date and time you sent the message. You will also find the Sent/Read status of your message.</a:t>
            </a:r>
          </a:p>
          <a:p>
            <a:pPr marL="223837" lvl="4" indent="0">
              <a:lnSpc>
                <a:spcPct val="150000"/>
              </a:lnSpc>
              <a:buNone/>
              <a:defRPr/>
            </a:pPr>
            <a:endParaRPr lang="en-US" sz="1200" b="1">
              <a:solidFill>
                <a:schemeClr val="tx1"/>
              </a:solidFill>
              <a:latin typeface="+mn-lt"/>
              <a:cs typeface="Calibri" panose="020F0502020204030204" pitchFamily="34" charset="0"/>
            </a:endParaRPr>
          </a:p>
          <a:p>
            <a:pPr marL="452437" lvl="4" indent="-228600">
              <a:lnSpc>
                <a:spcPct val="150000"/>
              </a:lnSpc>
              <a:buAutoNum type="arabicPeriod" startAt="5"/>
              <a:defRPr/>
            </a:pPr>
            <a:endParaRPr lang="en-US" sz="1200" b="0">
              <a:solidFill>
                <a:schemeClr val="tx1"/>
              </a:solidFill>
              <a:latin typeface="+mn-lt"/>
              <a:ea typeface="+mn-lt"/>
              <a:cs typeface="Calibri"/>
            </a:endParaRPr>
          </a:p>
          <a:p>
            <a:pPr marL="457200" indent="-228600">
              <a:buAutoNum type="arabicPeriod"/>
            </a:pPr>
            <a:endParaRPr lang="en-US" sz="1200" b="0">
              <a:solidFill>
                <a:schemeClr val="tx1"/>
              </a:solidFill>
              <a:latin typeface="Calibri"/>
              <a:ea typeface="+mn-lt"/>
              <a:cs typeface="Calibri"/>
            </a:endParaRPr>
          </a:p>
          <a:p>
            <a:pPr marL="228600"/>
            <a:endParaRPr lang="en-US" sz="1200" b="0">
              <a:solidFill>
                <a:schemeClr val="tx1"/>
              </a:solidFill>
              <a:latin typeface="Calibri"/>
              <a:ea typeface="+mn-lt"/>
              <a:cs typeface="Calibri"/>
            </a:endParaRPr>
          </a:p>
          <a:p>
            <a:pPr marL="457200" indent="-228600">
              <a:buAutoNum type="arabicPeriod"/>
            </a:pPr>
            <a:endParaRPr lang="en-US" sz="1200" b="0">
              <a:solidFill>
                <a:schemeClr val="tx1"/>
              </a:solidFill>
              <a:latin typeface="Calibri"/>
              <a:ea typeface="+mn-lt"/>
              <a:cs typeface="Calibri"/>
            </a:endParaRPr>
          </a:p>
          <a:p>
            <a:pPr marL="457200" indent="-228600">
              <a:buAutoNum type="arabicPeriod"/>
            </a:pPr>
            <a:endParaRPr lang="en-US" sz="1200" b="0">
              <a:solidFill>
                <a:schemeClr val="tx1"/>
              </a:solidFill>
              <a:latin typeface="Calibri"/>
              <a:ea typeface="+mn-lt"/>
              <a:cs typeface="Calibri"/>
            </a:endParaRPr>
          </a:p>
          <a:p>
            <a:pPr marL="228600"/>
            <a:endParaRPr lang="en-US" sz="1200" b="0">
              <a:solidFill>
                <a:schemeClr val="tx1"/>
              </a:solidFill>
              <a:latin typeface="Calibri"/>
              <a:ea typeface="+mn-lt"/>
              <a:cs typeface="Calibri"/>
            </a:endParaRPr>
          </a:p>
        </p:txBody>
      </p:sp>
      <p:sp>
        <p:nvSpPr>
          <p:cNvPr id="12" name="AutoShape 2">
            <a:extLst>
              <a:ext uri="{FF2B5EF4-FFF2-40B4-BE49-F238E27FC236}">
                <a16:creationId xmlns:a16="http://schemas.microsoft.com/office/drawing/2014/main" id="{99A089A2-ED4C-4952-91EF-ADEF70C4E918}"/>
              </a:ext>
            </a:extLst>
          </p:cNvPr>
          <p:cNvSpPr>
            <a:spLocks noChangeAspect="1" noChangeArrowheads="1"/>
          </p:cNvSpPr>
          <p:nvPr/>
        </p:nvSpPr>
        <p:spPr bwMode="auto">
          <a:xfrm>
            <a:off x="3733800" y="4876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5" name="Straight Connector 14">
            <a:extLst>
              <a:ext uri="{FF2B5EF4-FFF2-40B4-BE49-F238E27FC236}">
                <a16:creationId xmlns:a16="http://schemas.microsoft.com/office/drawing/2014/main" id="{B8182809-71D1-461D-B719-09D07DC7B4E6}"/>
              </a:ext>
            </a:extLst>
          </p:cNvPr>
          <p:cNvCxnSpPr>
            <a:cxnSpLocks/>
          </p:cNvCxnSpPr>
          <p:nvPr/>
        </p:nvCxnSpPr>
        <p:spPr>
          <a:xfrm>
            <a:off x="5035516" y="2072420"/>
            <a:ext cx="19050" cy="7019686"/>
          </a:xfrm>
          <a:prstGeom prst="line">
            <a:avLst/>
          </a:prstGeom>
          <a:noFill/>
          <a:ln w="6350" cap="flat" cmpd="sng" algn="ctr">
            <a:solidFill>
              <a:srgbClr val="D2D0CD"/>
            </a:solidFill>
            <a:prstDash val="solid"/>
            <a:miter lim="800000"/>
          </a:ln>
          <a:effectLst/>
        </p:spPr>
      </p:cxnSp>
      <p:sp>
        <p:nvSpPr>
          <p:cNvPr id="16" name="Slide Number Placeholder 4">
            <a:extLst>
              <a:ext uri="{FF2B5EF4-FFF2-40B4-BE49-F238E27FC236}">
                <a16:creationId xmlns:a16="http://schemas.microsoft.com/office/drawing/2014/main" id="{58793366-3807-4F55-B5C5-C0B813537108}"/>
              </a:ext>
            </a:extLst>
          </p:cNvPr>
          <p:cNvSpPr txBox="1">
            <a:spLocks/>
          </p:cNvSpPr>
          <p:nvPr/>
        </p:nvSpPr>
        <p:spPr>
          <a:xfrm>
            <a:off x="3435482" y="9701880"/>
            <a:ext cx="1206235" cy="350484"/>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rgbClr val="3BAF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Calibri" panose="020F0502020204030204"/>
              </a:rPr>
              <a:t>2</a:t>
            </a:r>
          </a:p>
        </p:txBody>
      </p:sp>
      <p:pic>
        <p:nvPicPr>
          <p:cNvPr id="2" name="Picture 1" descr="A screenshot of a phone&#10;&#10;Description automatically generated">
            <a:extLst>
              <a:ext uri="{FF2B5EF4-FFF2-40B4-BE49-F238E27FC236}">
                <a16:creationId xmlns:a16="http://schemas.microsoft.com/office/drawing/2014/main" id="{7A7C0CC0-9B8B-07F7-777F-E444C329D4A3}"/>
              </a:ext>
            </a:extLst>
          </p:cNvPr>
          <p:cNvPicPr>
            <a:picLocks noChangeAspect="1"/>
          </p:cNvPicPr>
          <p:nvPr/>
        </p:nvPicPr>
        <p:blipFill>
          <a:blip r:embed="rId2"/>
          <a:stretch>
            <a:fillRect/>
          </a:stretch>
        </p:blipFill>
        <p:spPr>
          <a:xfrm>
            <a:off x="5450889" y="529343"/>
            <a:ext cx="2062042" cy="4466311"/>
          </a:xfrm>
          <a:prstGeom prst="roundRect">
            <a:avLst/>
          </a:prstGeom>
          <a:effectLst>
            <a:outerShdw blurRad="50800" dist="38100" dir="5400000" algn="t" rotWithShape="0">
              <a:prstClr val="black">
                <a:alpha val="40000"/>
              </a:prstClr>
            </a:outerShdw>
          </a:effectLst>
        </p:spPr>
      </p:pic>
      <p:pic>
        <p:nvPicPr>
          <p:cNvPr id="3" name="Picture 2" descr="A screenshot of a phone&#10;&#10;Description automatically generated">
            <a:extLst>
              <a:ext uri="{FF2B5EF4-FFF2-40B4-BE49-F238E27FC236}">
                <a16:creationId xmlns:a16="http://schemas.microsoft.com/office/drawing/2014/main" id="{4C6B5906-8ED1-FA9D-76AA-602D9BED47D6}"/>
              </a:ext>
            </a:extLst>
          </p:cNvPr>
          <p:cNvPicPr>
            <a:picLocks noChangeAspect="1"/>
          </p:cNvPicPr>
          <p:nvPr/>
        </p:nvPicPr>
        <p:blipFill>
          <a:blip r:embed="rId3"/>
          <a:stretch>
            <a:fillRect/>
          </a:stretch>
        </p:blipFill>
        <p:spPr>
          <a:xfrm>
            <a:off x="5450889" y="5098313"/>
            <a:ext cx="2062042" cy="4466311"/>
          </a:xfrm>
          <a:prstGeom prst="roundRect">
            <a:avLst/>
          </a:prstGeom>
          <a:effectLst>
            <a:outerShdw blurRad="50800" dist="38100" dir="5400000" algn="t" rotWithShape="0">
              <a:prstClr val="black">
                <a:alpha val="40000"/>
              </a:prstClr>
            </a:outerShdw>
          </a:effectLst>
        </p:spPr>
      </p:pic>
      <p:sp>
        <p:nvSpPr>
          <p:cNvPr id="33" name="Oval 32">
            <a:extLst>
              <a:ext uri="{FF2B5EF4-FFF2-40B4-BE49-F238E27FC236}">
                <a16:creationId xmlns:a16="http://schemas.microsoft.com/office/drawing/2014/main" id="{F45CC1D1-72E3-4C9C-B8E4-4776A37206C8}"/>
              </a:ext>
            </a:extLst>
          </p:cNvPr>
          <p:cNvSpPr/>
          <p:nvPr/>
        </p:nvSpPr>
        <p:spPr>
          <a:xfrm>
            <a:off x="5392199" y="1244901"/>
            <a:ext cx="556028" cy="21907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EE423AC5-C0D4-4E7F-A42F-CD5F496694EF}"/>
              </a:ext>
            </a:extLst>
          </p:cNvPr>
          <p:cNvSpPr/>
          <p:nvPr/>
        </p:nvSpPr>
        <p:spPr>
          <a:xfrm>
            <a:off x="7243513" y="700652"/>
            <a:ext cx="230643" cy="23373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D0B24C1-B5A7-4D48-AF13-F4671D55B0F0}"/>
              </a:ext>
            </a:extLst>
          </p:cNvPr>
          <p:cNvSpPr/>
          <p:nvPr/>
        </p:nvSpPr>
        <p:spPr>
          <a:xfrm>
            <a:off x="6690361" y="678180"/>
            <a:ext cx="521998" cy="27867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Arrow: Right 84">
            <a:extLst>
              <a:ext uri="{FF2B5EF4-FFF2-40B4-BE49-F238E27FC236}">
                <a16:creationId xmlns:a16="http://schemas.microsoft.com/office/drawing/2014/main" id="{F0090E21-B8A8-41C3-895A-41A5BA565AE5}"/>
              </a:ext>
            </a:extLst>
          </p:cNvPr>
          <p:cNvSpPr/>
          <p:nvPr/>
        </p:nvSpPr>
        <p:spPr>
          <a:xfrm flipH="1">
            <a:off x="7315200" y="9023037"/>
            <a:ext cx="185033"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rrow: Right 40">
            <a:extLst>
              <a:ext uri="{FF2B5EF4-FFF2-40B4-BE49-F238E27FC236}">
                <a16:creationId xmlns:a16="http://schemas.microsoft.com/office/drawing/2014/main" id="{1F056EDA-C11F-442D-A0D1-E608128B67E6}"/>
              </a:ext>
            </a:extLst>
          </p:cNvPr>
          <p:cNvSpPr/>
          <p:nvPr/>
        </p:nvSpPr>
        <p:spPr>
          <a:xfrm flipH="1">
            <a:off x="7456376" y="9141462"/>
            <a:ext cx="185033"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4822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63F8675-6314-4132-8D2D-D4E6CCE13C38}"/>
              </a:ext>
            </a:extLst>
          </p:cNvPr>
          <p:cNvSpPr>
            <a:spLocks noGrp="1"/>
          </p:cNvSpPr>
          <p:nvPr>
            <p:ph type="body" idx="1"/>
          </p:nvPr>
        </p:nvSpPr>
        <p:spPr>
          <a:xfrm>
            <a:off x="457200" y="601000"/>
            <a:ext cx="4439167" cy="8801400"/>
          </a:xfrm>
          <a:prstGeom prst="rect">
            <a:avLst/>
          </a:prstGeom>
        </p:spPr>
        <p:txBody>
          <a:bodyPr/>
          <a:lstStyle/>
          <a:p>
            <a:pPr marL="158750" indent="0">
              <a:buNone/>
            </a:pPr>
            <a:r>
              <a:rPr lang="en-US" sz="1600">
                <a:solidFill>
                  <a:srgbClr val="00ABC8"/>
                </a:solidFill>
                <a:latin typeface="+mj-lt"/>
              </a:rPr>
              <a:t>Responding to Messages</a:t>
            </a:r>
          </a:p>
          <a:p>
            <a:pPr marL="158750" indent="0">
              <a:buNone/>
            </a:pPr>
            <a:endParaRPr lang="en-US" sz="1600" i="1">
              <a:solidFill>
                <a:srgbClr val="00ABC8"/>
              </a:solidFill>
              <a:latin typeface="+mj-lt"/>
            </a:endParaRPr>
          </a:p>
          <a:p>
            <a:pPr marL="457200" indent="-228600">
              <a:lnSpc>
                <a:spcPct val="150000"/>
              </a:lnSpc>
              <a:buFont typeface="+mj-lt"/>
              <a:buAutoNum type="arabicPeriod"/>
            </a:pPr>
            <a:r>
              <a:rPr lang="en-US" sz="1200" b="0">
                <a:solidFill>
                  <a:schemeClr val="tx1"/>
                </a:solidFill>
                <a:latin typeface="+mn-lt"/>
              </a:rPr>
              <a:t>Select the conversation you wish to respond to in your </a:t>
            </a:r>
            <a:r>
              <a:rPr lang="en-US" sz="1200">
                <a:solidFill>
                  <a:schemeClr val="tx1"/>
                </a:solidFill>
                <a:latin typeface="+mn-lt"/>
              </a:rPr>
              <a:t>Messages</a:t>
            </a:r>
            <a:r>
              <a:rPr lang="en-US" sz="1200" b="0">
                <a:solidFill>
                  <a:schemeClr val="tx1"/>
                </a:solidFill>
                <a:latin typeface="+mn-lt"/>
              </a:rPr>
              <a:t>. </a:t>
            </a:r>
          </a:p>
          <a:p>
            <a:pPr marL="457200" indent="-228600">
              <a:lnSpc>
                <a:spcPct val="150000"/>
              </a:lnSpc>
              <a:buFont typeface="+mj-lt"/>
              <a:buAutoNum type="arabicPeriod"/>
            </a:pPr>
            <a:r>
              <a:rPr lang="en-US" sz="1200" b="0">
                <a:solidFill>
                  <a:schemeClr val="tx1"/>
                </a:solidFill>
                <a:latin typeface="+mn-lt"/>
              </a:rPr>
              <a:t>To reply via text, tap the </a:t>
            </a:r>
            <a:r>
              <a:rPr lang="en-US" sz="1200">
                <a:solidFill>
                  <a:schemeClr val="tx1"/>
                </a:solidFill>
                <a:latin typeface="+mn-lt"/>
              </a:rPr>
              <a:t>Type a message </a:t>
            </a:r>
            <a:r>
              <a:rPr lang="en-US" sz="1200" b="0">
                <a:solidFill>
                  <a:schemeClr val="tx1"/>
                </a:solidFill>
                <a:latin typeface="+mn-lt"/>
              </a:rPr>
              <a:t>field to start typing your message. When finished, press </a:t>
            </a:r>
            <a:r>
              <a:rPr lang="en-US" sz="1200">
                <a:solidFill>
                  <a:schemeClr val="tx1"/>
                </a:solidFill>
                <a:latin typeface="+mn-lt"/>
              </a:rPr>
              <a:t>Send</a:t>
            </a:r>
            <a:r>
              <a:rPr lang="en-US" sz="1200" b="0">
                <a:solidFill>
                  <a:schemeClr val="tx1"/>
                </a:solidFill>
                <a:latin typeface="+mn-lt"/>
              </a:rPr>
              <a:t>.</a:t>
            </a:r>
          </a:p>
          <a:p>
            <a:pPr lvl="1" indent="-228600">
              <a:lnSpc>
                <a:spcPct val="150000"/>
              </a:lnSpc>
              <a:buFont typeface="+mj-lt"/>
              <a:buAutoNum type="alphaLcPeriod"/>
            </a:pPr>
            <a:r>
              <a:rPr lang="en-US" sz="1200">
                <a:solidFill>
                  <a:schemeClr val="tx1"/>
                </a:solidFill>
                <a:latin typeface="+mn-lt"/>
              </a:rPr>
              <a:t>͏</a:t>
            </a:r>
            <a:r>
              <a:rPr lang="en-US" sz="1200" b="1">
                <a:solidFill>
                  <a:schemeClr val="tx1"/>
                </a:solidFill>
                <a:latin typeface="+mn-lt"/>
              </a:rPr>
              <a:t>Camera </a:t>
            </a:r>
            <a:r>
              <a:rPr lang="en-US" sz="1200">
                <a:solidFill>
                  <a:schemeClr val="tx1"/>
                </a:solidFill>
                <a:latin typeface="+mn-lt"/>
              </a:rPr>
              <a:t>= Access your phone’s camera to take and attach a picture.</a:t>
            </a:r>
          </a:p>
          <a:p>
            <a:pPr lvl="1" indent="-228600">
              <a:lnSpc>
                <a:spcPct val="150000"/>
              </a:lnSpc>
              <a:buFont typeface="+mj-lt"/>
              <a:buAutoNum type="alphaLcPeriod"/>
            </a:pPr>
            <a:r>
              <a:rPr lang="en-US" sz="1200">
                <a:solidFill>
                  <a:schemeClr val="tx1"/>
                </a:solidFill>
                <a:latin typeface="+mn-lt"/>
              </a:rPr>
              <a:t>͏</a:t>
            </a:r>
            <a:r>
              <a:rPr lang="en-US" sz="1200" b="1">
                <a:solidFill>
                  <a:schemeClr val="tx1"/>
                </a:solidFill>
                <a:latin typeface="+mn-lt"/>
              </a:rPr>
              <a:t>Photo</a:t>
            </a:r>
            <a:r>
              <a:rPr lang="en-US" sz="1200">
                <a:solidFill>
                  <a:schemeClr val="tx1"/>
                </a:solidFill>
                <a:latin typeface="+mn-lt"/>
              </a:rPr>
              <a:t> = Access your phone’s library to attach a saved picture.</a:t>
            </a:r>
          </a:p>
          <a:p>
            <a:pPr lvl="1" indent="-228600">
              <a:lnSpc>
                <a:spcPct val="150000"/>
              </a:lnSpc>
              <a:buFont typeface="+mj-lt"/>
              <a:buAutoNum type="alphaLcPeriod"/>
            </a:pPr>
            <a:r>
              <a:rPr lang="en-US" sz="1200">
                <a:solidFill>
                  <a:schemeClr val="tx1"/>
                </a:solidFill>
                <a:latin typeface="+mn-lt"/>
              </a:rPr>
              <a:t>͏</a:t>
            </a:r>
            <a:r>
              <a:rPr lang="en-US" sz="1200" b="1">
                <a:solidFill>
                  <a:schemeClr val="tx1"/>
                </a:solidFill>
                <a:latin typeface="+mn-lt"/>
              </a:rPr>
              <a:t>Record</a:t>
            </a:r>
            <a:r>
              <a:rPr lang="en-US" sz="1200">
                <a:solidFill>
                  <a:schemeClr val="tx1"/>
                </a:solidFill>
                <a:latin typeface="+mn-lt"/>
              </a:rPr>
              <a:t> = </a:t>
            </a:r>
            <a:r>
              <a:rPr lang="en-US" sz="1200">
                <a:solidFill>
                  <a:schemeClr val="tx1"/>
                </a:solidFill>
                <a:effectLst/>
                <a:latin typeface="+mn-lt"/>
                <a:ea typeface="Calibri" panose="020F0502020204030204" pitchFamily="34" charset="0"/>
              </a:rPr>
              <a:t>Record and send an audio message. </a:t>
            </a:r>
          </a:p>
          <a:p>
            <a:pPr lvl="1" indent="-228600">
              <a:lnSpc>
                <a:spcPct val="150000"/>
              </a:lnSpc>
              <a:buFont typeface="+mj-lt"/>
              <a:buAutoNum type="alphaLcPeriod"/>
            </a:pPr>
            <a:r>
              <a:rPr lang="en-US" sz="1200">
                <a:solidFill>
                  <a:schemeClr val="tx1"/>
                </a:solidFill>
                <a:latin typeface="+mn-lt"/>
              </a:rPr>
              <a:t>͏</a:t>
            </a:r>
            <a:r>
              <a:rPr lang="en-US" sz="1200" b="1">
                <a:solidFill>
                  <a:schemeClr val="tx1"/>
                </a:solidFill>
                <a:latin typeface="+mn-lt"/>
              </a:rPr>
              <a:t>Quick Response </a:t>
            </a:r>
            <a:r>
              <a:rPr lang="en-US" sz="1200">
                <a:solidFill>
                  <a:schemeClr val="tx1"/>
                </a:solidFill>
                <a:latin typeface="+mn-lt"/>
              </a:rPr>
              <a:t>= Select a templated quick response message to send.</a:t>
            </a:r>
            <a:endParaRPr lang="en-US" sz="1200" b="1">
              <a:solidFill>
                <a:schemeClr val="tx1"/>
              </a:solidFill>
              <a:latin typeface="+mn-lt"/>
            </a:endParaRPr>
          </a:p>
          <a:p>
            <a:pPr marL="457200" indent="-228600">
              <a:lnSpc>
                <a:spcPct val="150000"/>
              </a:lnSpc>
              <a:buFont typeface="+mj-lt"/>
              <a:buAutoNum type="arabicPeriod"/>
            </a:pPr>
            <a:r>
              <a:rPr lang="en-US" sz="1200" b="0">
                <a:solidFill>
                  <a:schemeClr val="tx1"/>
                </a:solidFill>
                <a:latin typeface="+mn-lt"/>
              </a:rPr>
              <a:t>To reply via a call, press the blue phone icon next to the sender’s name and select </a:t>
            </a:r>
            <a:r>
              <a:rPr lang="en-US" sz="1200" b="1">
                <a:solidFill>
                  <a:schemeClr val="tx1"/>
                </a:solidFill>
                <a:latin typeface="+mn-lt"/>
              </a:rPr>
              <a:t>Call</a:t>
            </a:r>
            <a:r>
              <a:rPr lang="en-US" sz="1200" b="0">
                <a:solidFill>
                  <a:schemeClr val="tx1"/>
                </a:solidFill>
                <a:latin typeface="+mn-lt"/>
              </a:rPr>
              <a:t>.</a:t>
            </a:r>
          </a:p>
          <a:p>
            <a:pPr marL="457200" indent="-228600">
              <a:lnSpc>
                <a:spcPct val="150000"/>
              </a:lnSpc>
              <a:buFont typeface="+mj-lt"/>
              <a:buAutoNum type="arabicPeriod"/>
            </a:pPr>
            <a:endParaRPr lang="en-US" sz="1200" b="0">
              <a:solidFill>
                <a:schemeClr val="tx1"/>
              </a:solidFill>
            </a:endParaRPr>
          </a:p>
          <a:p>
            <a:pPr marL="228600"/>
            <a:endParaRPr lang="en-US" sz="1200" b="0">
              <a:solidFill>
                <a:schemeClr val="tx1"/>
              </a:solidFill>
              <a:latin typeface="Calibri"/>
              <a:ea typeface="+mn-lt"/>
              <a:cs typeface="Calibri"/>
            </a:endParaRPr>
          </a:p>
        </p:txBody>
      </p:sp>
      <p:sp>
        <p:nvSpPr>
          <p:cNvPr id="12" name="AutoShape 2">
            <a:extLst>
              <a:ext uri="{FF2B5EF4-FFF2-40B4-BE49-F238E27FC236}">
                <a16:creationId xmlns:a16="http://schemas.microsoft.com/office/drawing/2014/main" id="{99A089A2-ED4C-4952-91EF-ADEF70C4E918}"/>
              </a:ext>
            </a:extLst>
          </p:cNvPr>
          <p:cNvSpPr>
            <a:spLocks noChangeAspect="1" noChangeArrowheads="1"/>
          </p:cNvSpPr>
          <p:nvPr/>
        </p:nvSpPr>
        <p:spPr bwMode="auto">
          <a:xfrm>
            <a:off x="3733800" y="4876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5" name="Straight Connector 14">
            <a:extLst>
              <a:ext uri="{FF2B5EF4-FFF2-40B4-BE49-F238E27FC236}">
                <a16:creationId xmlns:a16="http://schemas.microsoft.com/office/drawing/2014/main" id="{B8182809-71D1-461D-B719-09D07DC7B4E6}"/>
              </a:ext>
            </a:extLst>
          </p:cNvPr>
          <p:cNvCxnSpPr>
            <a:cxnSpLocks/>
          </p:cNvCxnSpPr>
          <p:nvPr/>
        </p:nvCxnSpPr>
        <p:spPr>
          <a:xfrm>
            <a:off x="5035516" y="2072420"/>
            <a:ext cx="19050" cy="7019686"/>
          </a:xfrm>
          <a:prstGeom prst="line">
            <a:avLst/>
          </a:prstGeom>
          <a:noFill/>
          <a:ln w="6350" cap="flat" cmpd="sng" algn="ctr">
            <a:solidFill>
              <a:srgbClr val="D2D0CD"/>
            </a:solidFill>
            <a:prstDash val="solid"/>
            <a:miter lim="800000"/>
          </a:ln>
          <a:effectLst/>
        </p:spPr>
      </p:cxnSp>
      <p:sp>
        <p:nvSpPr>
          <p:cNvPr id="16" name="Slide Number Placeholder 4">
            <a:extLst>
              <a:ext uri="{FF2B5EF4-FFF2-40B4-BE49-F238E27FC236}">
                <a16:creationId xmlns:a16="http://schemas.microsoft.com/office/drawing/2014/main" id="{58793366-3807-4F55-B5C5-C0B813537108}"/>
              </a:ext>
            </a:extLst>
          </p:cNvPr>
          <p:cNvSpPr txBox="1">
            <a:spLocks/>
          </p:cNvSpPr>
          <p:nvPr/>
        </p:nvSpPr>
        <p:spPr>
          <a:xfrm>
            <a:off x="3435482" y="9701880"/>
            <a:ext cx="1206235" cy="350484"/>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rgbClr val="3BAF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Calibri" panose="020F0502020204030204"/>
              </a:rPr>
              <a:t>3</a:t>
            </a:r>
          </a:p>
        </p:txBody>
      </p:sp>
      <p:pic>
        <p:nvPicPr>
          <p:cNvPr id="6146" name="Picture 2" descr="A screenshot of a phone chat&#10;&#10;Description automatically generated">
            <a:extLst>
              <a:ext uri="{FF2B5EF4-FFF2-40B4-BE49-F238E27FC236}">
                <a16:creationId xmlns:a16="http://schemas.microsoft.com/office/drawing/2014/main" id="{65C1C148-ECFB-4243-A5C6-D6B7E3C717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6280" y="497963"/>
            <a:ext cx="2186746" cy="4610118"/>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147" name="Picture 3" descr="A screenshot of a chat&#10;&#10;Description automatically generated">
            <a:extLst>
              <a:ext uri="{FF2B5EF4-FFF2-40B4-BE49-F238E27FC236}">
                <a16:creationId xmlns:a16="http://schemas.microsoft.com/office/drawing/2014/main" id="{E4C82BE6-94D7-4057-9B90-FCF06CCF94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2318" y="5126620"/>
            <a:ext cx="2103120" cy="4418122"/>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983FEF58-C337-48F2-A047-70AE440F6C99}"/>
              </a:ext>
            </a:extLst>
          </p:cNvPr>
          <p:cNvSpPr/>
          <p:nvPr/>
        </p:nvSpPr>
        <p:spPr>
          <a:xfrm>
            <a:off x="5472464" y="7686116"/>
            <a:ext cx="872839" cy="2659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B2979F8-58B9-423E-A4E2-71B12A77B28F}"/>
              </a:ext>
            </a:extLst>
          </p:cNvPr>
          <p:cNvSpPr/>
          <p:nvPr/>
        </p:nvSpPr>
        <p:spPr>
          <a:xfrm>
            <a:off x="6418194" y="7690627"/>
            <a:ext cx="967840" cy="2659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06950D7-BF06-4008-93DE-5751212D9354}"/>
              </a:ext>
            </a:extLst>
          </p:cNvPr>
          <p:cNvSpPr/>
          <p:nvPr/>
        </p:nvSpPr>
        <p:spPr>
          <a:xfrm>
            <a:off x="6672801" y="5282565"/>
            <a:ext cx="230643" cy="2317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F7950CC-5737-4E9A-ABB7-2BE56B88A1CF}"/>
              </a:ext>
            </a:extLst>
          </p:cNvPr>
          <p:cNvSpPr/>
          <p:nvPr/>
        </p:nvSpPr>
        <p:spPr>
          <a:xfrm>
            <a:off x="7162696" y="3168248"/>
            <a:ext cx="285474" cy="2993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6535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3" name="Picture 2" descr="A screenshot of a phone&#10;&#10;Description automatically generated">
            <a:extLst>
              <a:ext uri="{FF2B5EF4-FFF2-40B4-BE49-F238E27FC236}">
                <a16:creationId xmlns:a16="http://schemas.microsoft.com/office/drawing/2014/main" id="{9AE7D3E2-7712-EF92-1153-2B3500FD0C45}"/>
              </a:ext>
            </a:extLst>
          </p:cNvPr>
          <p:cNvPicPr>
            <a:picLocks noChangeAspect="1"/>
          </p:cNvPicPr>
          <p:nvPr/>
        </p:nvPicPr>
        <p:blipFill>
          <a:blip r:embed="rId3"/>
          <a:srcRect b="60599"/>
          <a:stretch/>
        </p:blipFill>
        <p:spPr>
          <a:xfrm>
            <a:off x="5226742" y="4789936"/>
            <a:ext cx="2340864" cy="1997706"/>
          </a:xfrm>
          <a:prstGeom prst="rect">
            <a:avLst/>
          </a:prstGeom>
          <a:effectLst>
            <a:outerShdw blurRad="50800" dist="38100" dir="5400000" algn="t" rotWithShape="0">
              <a:prstClr val="black">
                <a:alpha val="40000"/>
              </a:prstClr>
            </a:outerShdw>
          </a:effectLst>
        </p:spPr>
      </p:pic>
      <p:pic>
        <p:nvPicPr>
          <p:cNvPr id="5" name="Picture 4" descr="A screenshot of a phone call&#10;&#10;Description automatically generated">
            <a:extLst>
              <a:ext uri="{FF2B5EF4-FFF2-40B4-BE49-F238E27FC236}">
                <a16:creationId xmlns:a16="http://schemas.microsoft.com/office/drawing/2014/main" id="{2AA1CC8D-A722-75C6-D883-8C97A3EEC256}"/>
              </a:ext>
            </a:extLst>
          </p:cNvPr>
          <p:cNvPicPr>
            <a:picLocks noChangeAspect="1"/>
          </p:cNvPicPr>
          <p:nvPr/>
        </p:nvPicPr>
        <p:blipFill>
          <a:blip r:embed="rId4"/>
          <a:srcRect l="-1" t="66783" r="-1544" b="877"/>
          <a:stretch/>
        </p:blipFill>
        <p:spPr>
          <a:xfrm>
            <a:off x="5226742" y="2539071"/>
            <a:ext cx="2340864" cy="1614818"/>
          </a:xfrm>
          <a:prstGeom prst="rect">
            <a:avLst/>
          </a:prstGeom>
          <a:effectLst>
            <a:outerShdw blurRad="50800" dist="38100" dir="5400000" algn="t" rotWithShape="0">
              <a:prstClr val="black">
                <a:alpha val="40000"/>
              </a:prstClr>
            </a:outerShdw>
          </a:effectLst>
        </p:spPr>
      </p:pic>
      <p:sp>
        <p:nvSpPr>
          <p:cNvPr id="199" name="Google Shape;199;p8"/>
          <p:cNvSpPr/>
          <p:nvPr/>
        </p:nvSpPr>
        <p:spPr>
          <a:xfrm>
            <a:off x="5205991" y="3183435"/>
            <a:ext cx="2338355" cy="970454"/>
          </a:xfrm>
          <a:prstGeom prst="rect">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 name="Picture 3" descr="A screenshot of a phone&#10;&#10;Description automatically generated">
            <a:extLst>
              <a:ext uri="{FF2B5EF4-FFF2-40B4-BE49-F238E27FC236}">
                <a16:creationId xmlns:a16="http://schemas.microsoft.com/office/drawing/2014/main" id="{0F9B257D-A0D5-C434-A07E-8012C5D8C5E2}"/>
              </a:ext>
            </a:extLst>
          </p:cNvPr>
          <p:cNvPicPr>
            <a:picLocks noChangeAspect="1"/>
          </p:cNvPicPr>
          <p:nvPr/>
        </p:nvPicPr>
        <p:blipFill>
          <a:blip r:embed="rId5"/>
          <a:srcRect t="16916" b="48012"/>
          <a:stretch/>
        </p:blipFill>
        <p:spPr>
          <a:xfrm>
            <a:off x="5229250" y="618168"/>
            <a:ext cx="2338356" cy="1776338"/>
          </a:xfrm>
          <a:prstGeom prst="rect">
            <a:avLst/>
          </a:prstGeom>
          <a:effectLst>
            <a:outerShdw blurRad="50800" dist="38100" dir="5400000" algn="t" rotWithShape="0">
              <a:prstClr val="black">
                <a:alpha val="40000"/>
              </a:prstClr>
            </a:outerShdw>
          </a:effectLst>
        </p:spPr>
      </p:pic>
      <p:sp>
        <p:nvSpPr>
          <p:cNvPr id="192" name="Google Shape;192;p8"/>
          <p:cNvSpPr txBox="1">
            <a:spLocks noGrp="1"/>
          </p:cNvSpPr>
          <p:nvPr>
            <p:ph type="body" idx="1"/>
          </p:nvPr>
        </p:nvSpPr>
        <p:spPr>
          <a:xfrm>
            <a:off x="457200" y="601000"/>
            <a:ext cx="4563364" cy="8801400"/>
          </a:xfrm>
          <a:prstGeom prst="rect">
            <a:avLst/>
          </a:prstGeom>
          <a:noFill/>
          <a:ln>
            <a:noFill/>
          </a:ln>
        </p:spPr>
        <p:txBody>
          <a:bodyPr spcFirstLastPara="1" wrap="square" lIns="91425" tIns="45700" rIns="91425" bIns="45700" anchor="t" anchorCtr="0">
            <a:noAutofit/>
          </a:bodyPr>
          <a:lstStyle/>
          <a:p>
            <a:pPr marL="0" lvl="3" indent="0" algn="l" rtl="0">
              <a:lnSpc>
                <a:spcPct val="150000"/>
              </a:lnSpc>
              <a:spcBef>
                <a:spcPts val="0"/>
              </a:spcBef>
              <a:spcAft>
                <a:spcPts val="0"/>
              </a:spcAft>
              <a:buClr>
                <a:srgbClr val="044076"/>
              </a:buClr>
              <a:buSzPts val="1600"/>
              <a:buNone/>
            </a:pPr>
            <a:r>
              <a:rPr lang="en-US" sz="1600">
                <a:solidFill>
                  <a:srgbClr val="00ACB8"/>
                </a:solidFill>
                <a:latin typeface="+mj-lt"/>
                <a:ea typeface="Calibri"/>
                <a:cs typeface="Calibri"/>
                <a:sym typeface="Calibri"/>
              </a:rPr>
              <a:t>Message History </a:t>
            </a:r>
            <a:endParaRPr sz="1600">
              <a:solidFill>
                <a:srgbClr val="00ACB8"/>
              </a:solidFill>
              <a:latin typeface="+mj-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mj-lt"/>
                <a:ea typeface="Calibri"/>
                <a:cs typeface="Calibri"/>
                <a:sym typeface="Calibri"/>
              </a:rPr>
              <a:t>͏͏</a:t>
            </a:r>
            <a:r>
              <a:rPr lang="en-US" sz="1200" b="1">
                <a:solidFill>
                  <a:schemeClr val="tx1"/>
                </a:solidFill>
                <a:latin typeface="+mj-lt"/>
                <a:ea typeface="Calibri"/>
                <a:cs typeface="Calibri"/>
                <a:sym typeface="Calibri"/>
              </a:rPr>
              <a:t>Long-press</a:t>
            </a:r>
            <a:r>
              <a:rPr lang="en-US" sz="1200">
                <a:solidFill>
                  <a:schemeClr val="tx1"/>
                </a:solidFill>
                <a:latin typeface="+mj-lt"/>
                <a:ea typeface="Calibri"/>
                <a:cs typeface="Calibri"/>
                <a:sym typeface="Calibri"/>
              </a:rPr>
              <a:t> the message. It can be the text, photo, or even audio. </a:t>
            </a:r>
            <a:endParaRPr>
              <a:solidFill>
                <a:schemeClr val="tx1"/>
              </a:solidFill>
              <a:latin typeface="+mj-lt"/>
            </a:endParaRPr>
          </a:p>
          <a:p>
            <a:pPr marL="452437" lvl="4" indent="-228600" algn="l" rtl="0">
              <a:lnSpc>
                <a:spcPct val="150000"/>
              </a:lnSpc>
              <a:spcBef>
                <a:spcPts val="500"/>
              </a:spcBef>
              <a:spcAft>
                <a:spcPts val="0"/>
              </a:spcAft>
              <a:buClr>
                <a:schemeClr val="dk1"/>
              </a:buClr>
              <a:buSzPts val="1200"/>
              <a:buAutoNum type="arabicPeriod"/>
            </a:pPr>
            <a:r>
              <a:rPr lang="en-US" sz="1200">
                <a:solidFill>
                  <a:schemeClr val="tx1"/>
                </a:solidFill>
                <a:latin typeface="+mj-lt"/>
                <a:ea typeface="Calibri"/>
                <a:cs typeface="Calibri"/>
                <a:sym typeface="Calibri"/>
              </a:rPr>
              <a:t>Select </a:t>
            </a:r>
            <a:r>
              <a:rPr lang="en-US" sz="1200" b="1">
                <a:solidFill>
                  <a:schemeClr val="tx1"/>
                </a:solidFill>
                <a:latin typeface="+mj-lt"/>
                <a:ea typeface="Calibri"/>
                <a:cs typeface="Calibri"/>
                <a:sym typeface="Calibri"/>
              </a:rPr>
              <a:t>Message History.</a:t>
            </a:r>
            <a:endParaRPr sz="1200">
              <a:solidFill>
                <a:schemeClr val="tx1"/>
              </a:solidFill>
              <a:latin typeface="+mj-lt"/>
              <a:ea typeface="Calibri"/>
              <a:cs typeface="Calibri"/>
              <a:sym typeface="Calibri"/>
            </a:endParaRPr>
          </a:p>
          <a:p>
            <a:pPr marL="452437" lvl="4" indent="-228600" algn="l" rtl="0">
              <a:lnSpc>
                <a:spcPct val="150000"/>
              </a:lnSpc>
              <a:spcBef>
                <a:spcPts val="500"/>
              </a:spcBef>
              <a:spcAft>
                <a:spcPts val="0"/>
              </a:spcAft>
              <a:buClr>
                <a:schemeClr val="dk1"/>
              </a:buClr>
              <a:buSzPts val="1200"/>
              <a:buAutoNum type="arabicPeriod"/>
            </a:pPr>
            <a:r>
              <a:rPr lang="en-US" sz="1200">
                <a:solidFill>
                  <a:schemeClr val="tx1"/>
                </a:solidFill>
                <a:latin typeface="+mj-lt"/>
                <a:ea typeface="Calibri"/>
                <a:cs typeface="Calibri"/>
                <a:sym typeface="Calibri"/>
              </a:rPr>
              <a:t>The message status of each recipient will be listed, along with a full message history.</a:t>
            </a:r>
            <a:endParaRPr sz="1200">
              <a:solidFill>
                <a:schemeClr val="tx1"/>
              </a:solidFill>
              <a:latin typeface="+mj-lt"/>
              <a:ea typeface="Calibri"/>
              <a:cs typeface="Calibri"/>
              <a:sym typeface="Calibri"/>
            </a:endParaRPr>
          </a:p>
          <a:p>
            <a:pPr marL="0" lvl="3" indent="0" algn="l" rtl="0">
              <a:lnSpc>
                <a:spcPct val="150000"/>
              </a:lnSpc>
              <a:spcBef>
                <a:spcPts val="500"/>
              </a:spcBef>
              <a:spcAft>
                <a:spcPts val="0"/>
              </a:spcAft>
              <a:buClr>
                <a:schemeClr val="accent1"/>
              </a:buClr>
              <a:buSzPts val="1600"/>
              <a:buNone/>
            </a:pPr>
            <a:endParaRPr sz="1600" b="1">
              <a:solidFill>
                <a:srgbClr val="044076"/>
              </a:solidFill>
              <a:latin typeface="+mj-lt"/>
              <a:ea typeface="Calibri"/>
              <a:cs typeface="Calibri"/>
              <a:sym typeface="Calibri"/>
            </a:endParaRPr>
          </a:p>
          <a:p>
            <a:pPr marL="0" lvl="3" indent="0" algn="l" rtl="0">
              <a:lnSpc>
                <a:spcPct val="150000"/>
              </a:lnSpc>
              <a:spcBef>
                <a:spcPts val="500"/>
              </a:spcBef>
              <a:spcAft>
                <a:spcPts val="0"/>
              </a:spcAft>
              <a:buClr>
                <a:schemeClr val="accent1"/>
              </a:buClr>
              <a:buSzPts val="1600"/>
              <a:buNone/>
            </a:pPr>
            <a:endParaRPr lang="en-US" sz="1600" b="1">
              <a:solidFill>
                <a:srgbClr val="044076"/>
              </a:solidFill>
              <a:latin typeface="+mj-lt"/>
              <a:ea typeface="Calibri"/>
              <a:cs typeface="Calibri"/>
              <a:sym typeface="Calibri"/>
            </a:endParaRPr>
          </a:p>
          <a:p>
            <a:pPr marL="0" lvl="3" indent="0" algn="l" rtl="0">
              <a:lnSpc>
                <a:spcPct val="150000"/>
              </a:lnSpc>
              <a:spcBef>
                <a:spcPts val="500"/>
              </a:spcBef>
              <a:spcAft>
                <a:spcPts val="0"/>
              </a:spcAft>
              <a:buClr>
                <a:schemeClr val="accent1"/>
              </a:buClr>
              <a:buSzPts val="1600"/>
              <a:buNone/>
            </a:pPr>
            <a:endParaRPr lang="en-US" sz="1600" b="1">
              <a:solidFill>
                <a:srgbClr val="044076"/>
              </a:solidFill>
              <a:latin typeface="+mj-lt"/>
              <a:ea typeface="Calibri"/>
              <a:cs typeface="Calibri"/>
              <a:sym typeface="Calibri"/>
            </a:endParaRPr>
          </a:p>
          <a:p>
            <a:pPr marL="0" lvl="3" indent="0" algn="l" rtl="0">
              <a:lnSpc>
                <a:spcPct val="150000"/>
              </a:lnSpc>
              <a:spcBef>
                <a:spcPts val="500"/>
              </a:spcBef>
              <a:spcAft>
                <a:spcPts val="0"/>
              </a:spcAft>
              <a:buClr>
                <a:schemeClr val="accent1"/>
              </a:buClr>
              <a:buSzPts val="1600"/>
              <a:buNone/>
            </a:pPr>
            <a:endParaRPr lang="en-US" sz="1600" b="1">
              <a:solidFill>
                <a:srgbClr val="044076"/>
              </a:solidFill>
              <a:latin typeface="+mj-lt"/>
              <a:ea typeface="Calibri"/>
              <a:cs typeface="Calibri"/>
              <a:sym typeface="Calibri"/>
            </a:endParaRPr>
          </a:p>
          <a:p>
            <a:pPr marL="0" lvl="3" indent="0" algn="l" rtl="0">
              <a:lnSpc>
                <a:spcPct val="150000"/>
              </a:lnSpc>
              <a:spcBef>
                <a:spcPts val="500"/>
              </a:spcBef>
              <a:spcAft>
                <a:spcPts val="0"/>
              </a:spcAft>
              <a:buClr>
                <a:schemeClr val="accent1"/>
              </a:buClr>
              <a:buSzPts val="1600"/>
              <a:buNone/>
            </a:pPr>
            <a:endParaRPr lang="en-US" sz="1600" b="1">
              <a:solidFill>
                <a:srgbClr val="044076"/>
              </a:solidFill>
              <a:latin typeface="+mj-lt"/>
              <a:ea typeface="Calibri"/>
              <a:cs typeface="Calibri"/>
              <a:sym typeface="Calibri"/>
            </a:endParaRPr>
          </a:p>
          <a:p>
            <a:pPr marL="0" lvl="3" indent="0" algn="l" rtl="0">
              <a:lnSpc>
                <a:spcPct val="150000"/>
              </a:lnSpc>
              <a:spcBef>
                <a:spcPts val="500"/>
              </a:spcBef>
              <a:spcAft>
                <a:spcPts val="0"/>
              </a:spcAft>
              <a:buClr>
                <a:srgbClr val="044076"/>
              </a:buClr>
              <a:buSzPts val="1600"/>
              <a:buNone/>
            </a:pPr>
            <a:r>
              <a:rPr lang="en-US" sz="1600">
                <a:solidFill>
                  <a:srgbClr val="00ACB8"/>
                </a:solidFill>
                <a:latin typeface="+mj-lt"/>
                <a:ea typeface="Calibri"/>
                <a:cs typeface="Calibri"/>
                <a:sym typeface="Calibri"/>
              </a:rPr>
              <a:t>Message Participants </a:t>
            </a:r>
            <a:endParaRPr sz="1600">
              <a:solidFill>
                <a:srgbClr val="00ACB8"/>
              </a:solidFill>
              <a:latin typeface="+mj-lt"/>
            </a:endParaRPr>
          </a:p>
          <a:p>
            <a:pPr marL="452437" lvl="4" indent="-228600" algn="l" rtl="0">
              <a:lnSpc>
                <a:spcPct val="150000"/>
              </a:lnSpc>
              <a:spcBef>
                <a:spcPts val="500"/>
              </a:spcBef>
              <a:spcAft>
                <a:spcPts val="0"/>
              </a:spcAft>
              <a:buClr>
                <a:schemeClr val="dk1"/>
              </a:buClr>
              <a:buSzPts val="1200"/>
              <a:buAutoNum type="arabicPeriod"/>
            </a:pPr>
            <a:r>
              <a:rPr lang="en-US" sz="1200">
                <a:solidFill>
                  <a:schemeClr val="tx1"/>
                </a:solidFill>
                <a:latin typeface="+mj-lt"/>
                <a:ea typeface="Calibri"/>
                <a:cs typeface="Calibri"/>
                <a:sym typeface="Calibri"/>
              </a:rPr>
              <a:t>Select the </a:t>
            </a:r>
            <a:r>
              <a:rPr lang="en-US" sz="1200" b="1">
                <a:solidFill>
                  <a:schemeClr val="tx1"/>
                </a:solidFill>
                <a:latin typeface="+mj-lt"/>
                <a:ea typeface="Calibri"/>
                <a:cs typeface="Calibri"/>
                <a:sym typeface="Calibri"/>
              </a:rPr>
              <a:t>Participant</a:t>
            </a:r>
            <a:r>
              <a:rPr lang="en-US" sz="1200">
                <a:solidFill>
                  <a:schemeClr val="tx1"/>
                </a:solidFill>
                <a:latin typeface="+mj-lt"/>
                <a:ea typeface="Calibri"/>
                <a:cs typeface="Calibri"/>
                <a:sym typeface="Calibri"/>
              </a:rPr>
              <a:t> icon.</a:t>
            </a:r>
            <a:endParaRPr>
              <a:solidFill>
                <a:schemeClr val="tx1"/>
              </a:solidFill>
              <a:latin typeface="+mj-lt"/>
            </a:endParaRPr>
          </a:p>
          <a:p>
            <a:pPr marL="452437" lvl="4" indent="-228600" algn="l" rtl="0">
              <a:lnSpc>
                <a:spcPct val="150000"/>
              </a:lnSpc>
              <a:spcBef>
                <a:spcPts val="500"/>
              </a:spcBef>
              <a:spcAft>
                <a:spcPts val="0"/>
              </a:spcAft>
              <a:buClr>
                <a:schemeClr val="dk1"/>
              </a:buClr>
              <a:buSzPts val="1200"/>
              <a:buAutoNum type="arabicPeriod"/>
            </a:pPr>
            <a:r>
              <a:rPr lang="en-US" sz="1200">
                <a:solidFill>
                  <a:schemeClr val="tx1"/>
                </a:solidFill>
                <a:latin typeface="+mj-lt"/>
                <a:ea typeface="Calibri"/>
                <a:cs typeface="Calibri"/>
                <a:sym typeface="Calibri"/>
              </a:rPr>
              <a:t>A list of message participants will display. Contact any participant by selecting their name.</a:t>
            </a:r>
            <a:endParaRPr>
              <a:solidFill>
                <a:schemeClr val="tx1"/>
              </a:solidFill>
              <a:latin typeface="+mj-lt"/>
            </a:endParaRPr>
          </a:p>
          <a:p>
            <a:pPr marL="452437" lvl="4" indent="-228600" algn="l" rtl="0">
              <a:lnSpc>
                <a:spcPct val="150000"/>
              </a:lnSpc>
              <a:spcBef>
                <a:spcPts val="500"/>
              </a:spcBef>
              <a:spcAft>
                <a:spcPts val="0"/>
              </a:spcAft>
              <a:buClr>
                <a:schemeClr val="dk1"/>
              </a:buClr>
              <a:buSzPts val="1200"/>
              <a:buAutoNum type="arabicPeriod"/>
            </a:pPr>
            <a:r>
              <a:rPr lang="en-US" sz="1200">
                <a:solidFill>
                  <a:schemeClr val="tx1"/>
                </a:solidFill>
                <a:latin typeface="+mj-lt"/>
                <a:ea typeface="Calibri"/>
                <a:cs typeface="Calibri"/>
                <a:sym typeface="Calibri"/>
              </a:rPr>
              <a:t>Additional participant(s) may be added by selecting </a:t>
            </a:r>
            <a:r>
              <a:rPr lang="en-US" sz="1200" b="1">
                <a:solidFill>
                  <a:schemeClr val="tx1"/>
                </a:solidFill>
                <a:latin typeface="+mj-lt"/>
                <a:ea typeface="Calibri"/>
                <a:cs typeface="Calibri"/>
                <a:sym typeface="Calibri"/>
              </a:rPr>
              <a:t>“Add Participant”</a:t>
            </a:r>
            <a:r>
              <a:rPr lang="en-US" sz="1200">
                <a:solidFill>
                  <a:schemeClr val="tx1"/>
                </a:solidFill>
                <a:latin typeface="+mj-lt"/>
                <a:ea typeface="Calibri"/>
                <a:cs typeface="Calibri"/>
                <a:sym typeface="Calibri"/>
              </a:rPr>
              <a:t>.</a:t>
            </a:r>
            <a:endParaRPr>
              <a:solidFill>
                <a:schemeClr val="tx1"/>
              </a:solidFill>
              <a:latin typeface="+mj-lt"/>
            </a:endParaRPr>
          </a:p>
          <a:p>
            <a:pPr marL="0" lvl="3" indent="0" algn="l" rtl="0">
              <a:lnSpc>
                <a:spcPct val="150000"/>
              </a:lnSpc>
              <a:spcBef>
                <a:spcPts val="500"/>
              </a:spcBef>
              <a:spcAft>
                <a:spcPts val="0"/>
              </a:spcAft>
              <a:buClr>
                <a:schemeClr val="accent1"/>
              </a:buClr>
              <a:buSzPts val="1600"/>
              <a:buNone/>
            </a:pPr>
            <a:endParaRPr sz="1600">
              <a:latin typeface="Calibri"/>
              <a:ea typeface="Calibri"/>
              <a:cs typeface="Calibri"/>
              <a:sym typeface="Calibri"/>
            </a:endParaRPr>
          </a:p>
          <a:p>
            <a:pPr marL="228600" lvl="0" indent="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p:txBody>
      </p:sp>
      <p:sp>
        <p:nvSpPr>
          <p:cNvPr id="191" name="Google Shape;191;p8"/>
          <p:cNvSpPr/>
          <p:nvPr/>
        </p:nvSpPr>
        <p:spPr>
          <a:xfrm>
            <a:off x="3733800" y="48768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93" name="Google Shape;193;p8"/>
          <p:cNvCxnSpPr/>
          <p:nvPr/>
        </p:nvCxnSpPr>
        <p:spPr>
          <a:xfrm>
            <a:off x="5035516" y="2072420"/>
            <a:ext cx="19050" cy="7019686"/>
          </a:xfrm>
          <a:prstGeom prst="straightConnector1">
            <a:avLst/>
          </a:prstGeom>
          <a:noFill/>
          <a:ln w="9525" cap="flat" cmpd="sng">
            <a:solidFill>
              <a:srgbClr val="D2D0CD"/>
            </a:solidFill>
            <a:prstDash val="solid"/>
            <a:miter lim="800000"/>
            <a:headEnd type="none" w="sm" len="sm"/>
            <a:tailEnd type="none" w="sm" len="sm"/>
          </a:ln>
        </p:spPr>
      </p:cxnSp>
      <p:sp>
        <p:nvSpPr>
          <p:cNvPr id="197" name="Google Shape;197;p8"/>
          <p:cNvSpPr/>
          <p:nvPr/>
        </p:nvSpPr>
        <p:spPr>
          <a:xfrm>
            <a:off x="5399546" y="1924769"/>
            <a:ext cx="1213470" cy="295302"/>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p8"/>
          <p:cNvSpPr/>
          <p:nvPr/>
        </p:nvSpPr>
        <p:spPr>
          <a:xfrm>
            <a:off x="6950472" y="4948368"/>
            <a:ext cx="391232" cy="312746"/>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 name="Picture 5" descr="A screenshot of a phone call&#10;&#10;Description automatically generated">
            <a:extLst>
              <a:ext uri="{FF2B5EF4-FFF2-40B4-BE49-F238E27FC236}">
                <a16:creationId xmlns:a16="http://schemas.microsoft.com/office/drawing/2014/main" id="{01F8D60A-6E17-CA2A-141A-3A369AD7C9D1}"/>
              </a:ext>
            </a:extLst>
          </p:cNvPr>
          <p:cNvPicPr>
            <a:picLocks noChangeAspect="1"/>
          </p:cNvPicPr>
          <p:nvPr/>
        </p:nvPicPr>
        <p:blipFill>
          <a:blip r:embed="rId6"/>
          <a:srcRect l="331" t="48851" r="-331" b="-27"/>
          <a:stretch/>
        </p:blipFill>
        <p:spPr>
          <a:xfrm>
            <a:off x="5226742" y="6898859"/>
            <a:ext cx="2340864" cy="2594758"/>
          </a:xfrm>
          <a:prstGeom prst="rect">
            <a:avLst/>
          </a:prstGeom>
          <a:effectLst>
            <a:outerShdw blurRad="50800" dist="38100" dir="5400000" algn="t" rotWithShape="0">
              <a:prstClr val="black">
                <a:alpha val="40000"/>
              </a:prstClr>
            </a:outerShdw>
          </a:effectLst>
        </p:spPr>
      </p:pic>
      <p:sp>
        <p:nvSpPr>
          <p:cNvPr id="209" name="Google Shape;209;p8"/>
          <p:cNvSpPr/>
          <p:nvPr/>
        </p:nvSpPr>
        <p:spPr>
          <a:xfrm>
            <a:off x="6863544" y="8226093"/>
            <a:ext cx="656358" cy="222435"/>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8"/>
          <p:cNvSpPr/>
          <p:nvPr/>
        </p:nvSpPr>
        <p:spPr>
          <a:xfrm>
            <a:off x="5233149" y="8834089"/>
            <a:ext cx="2313911" cy="325523"/>
          </a:xfrm>
          <a:prstGeom prst="rect">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3" name="Picture 2">
            <a:extLst>
              <a:ext uri="{FF2B5EF4-FFF2-40B4-BE49-F238E27FC236}">
                <a16:creationId xmlns:a16="http://schemas.microsoft.com/office/drawing/2014/main" id="{5354B644-6803-C8C8-31F3-8D3E2531095A}"/>
              </a:ext>
            </a:extLst>
          </p:cNvPr>
          <p:cNvPicPr>
            <a:picLocks noChangeAspect="1"/>
          </p:cNvPicPr>
          <p:nvPr/>
        </p:nvPicPr>
        <p:blipFill>
          <a:blip r:embed="rId3"/>
          <a:stretch>
            <a:fillRect/>
          </a:stretch>
        </p:blipFill>
        <p:spPr>
          <a:xfrm>
            <a:off x="2743200" y="4092621"/>
            <a:ext cx="2286000" cy="4953000"/>
          </a:xfrm>
          <a:prstGeom prst="roundRect">
            <a:avLst/>
          </a:prstGeom>
          <a:effectLst>
            <a:outerShdw blurRad="50800" dist="38100" dir="5400000" algn="t" rotWithShape="0">
              <a:prstClr val="black">
                <a:alpha val="40000"/>
              </a:prstClr>
            </a:outerShdw>
          </a:effectLst>
        </p:spPr>
      </p:pic>
      <p:pic>
        <p:nvPicPr>
          <p:cNvPr id="5" name="Picture 4" descr="A screenshot of a phone chat&#10;&#10;Description automatically generated">
            <a:extLst>
              <a:ext uri="{FF2B5EF4-FFF2-40B4-BE49-F238E27FC236}">
                <a16:creationId xmlns:a16="http://schemas.microsoft.com/office/drawing/2014/main" id="{F5C04C6B-C06D-24E3-EABC-2680957E5670}"/>
              </a:ext>
            </a:extLst>
          </p:cNvPr>
          <p:cNvPicPr>
            <a:picLocks noChangeAspect="1"/>
          </p:cNvPicPr>
          <p:nvPr/>
        </p:nvPicPr>
        <p:blipFill>
          <a:blip r:embed="rId4"/>
          <a:stretch>
            <a:fillRect/>
          </a:stretch>
        </p:blipFill>
        <p:spPr>
          <a:xfrm>
            <a:off x="264736" y="4092621"/>
            <a:ext cx="2286000" cy="4953000"/>
          </a:xfrm>
          <a:prstGeom prst="roundRect">
            <a:avLst/>
          </a:prstGeom>
          <a:effectLst>
            <a:outerShdw blurRad="50800" dist="38100" dir="5400000" algn="t" rotWithShape="0">
              <a:prstClr val="black">
                <a:alpha val="40000"/>
              </a:prstClr>
            </a:outerShdw>
          </a:effectLst>
        </p:spPr>
      </p:pic>
      <p:sp>
        <p:nvSpPr>
          <p:cNvPr id="221" name="Google Shape;221;p9"/>
          <p:cNvSpPr txBox="1">
            <a:spLocks noGrp="1"/>
          </p:cNvSpPr>
          <p:nvPr>
            <p:ph type="body" idx="1"/>
          </p:nvPr>
        </p:nvSpPr>
        <p:spPr>
          <a:xfrm>
            <a:off x="457200" y="601000"/>
            <a:ext cx="7315200" cy="8801400"/>
          </a:xfrm>
          <a:prstGeom prst="rect">
            <a:avLst/>
          </a:prstGeom>
          <a:noFill/>
          <a:ln>
            <a:noFill/>
          </a:ln>
        </p:spPr>
        <p:txBody>
          <a:bodyPr spcFirstLastPara="1" wrap="square" lIns="91425" tIns="45700" rIns="91425" bIns="45700" anchor="t" anchorCtr="0">
            <a:noAutofit/>
          </a:bodyPr>
          <a:lstStyle/>
          <a:p>
            <a:pPr marL="0" lvl="3" indent="0" algn="l" rtl="0">
              <a:lnSpc>
                <a:spcPct val="150000"/>
              </a:lnSpc>
              <a:spcBef>
                <a:spcPts val="0"/>
              </a:spcBef>
              <a:spcAft>
                <a:spcPts val="0"/>
              </a:spcAft>
              <a:buClr>
                <a:srgbClr val="044076"/>
              </a:buClr>
              <a:buSzPts val="1600"/>
              <a:buNone/>
            </a:pPr>
            <a:r>
              <a:rPr lang="en-US" sz="1600">
                <a:solidFill>
                  <a:srgbClr val="00ACB8"/>
                </a:solidFill>
                <a:latin typeface="+mj-lt"/>
                <a:ea typeface="Calibri"/>
                <a:cs typeface="Calibri"/>
                <a:sym typeface="Calibri"/>
              </a:rPr>
              <a:t>Forwarding Messages</a:t>
            </a:r>
            <a:endParaRPr sz="1600">
              <a:solidFill>
                <a:srgbClr val="00ACB8"/>
              </a:solidFill>
              <a:latin typeface="+mj-lt"/>
            </a:endParaRPr>
          </a:p>
          <a:p>
            <a:pPr marL="223836" lvl="4" indent="0" algn="l" rtl="0">
              <a:lnSpc>
                <a:spcPct val="150000"/>
              </a:lnSpc>
              <a:spcBef>
                <a:spcPts val="500"/>
              </a:spcBef>
              <a:spcAft>
                <a:spcPts val="0"/>
              </a:spcAft>
              <a:buClr>
                <a:schemeClr val="dk1"/>
              </a:buClr>
              <a:buSzPts val="1200"/>
              <a:buNone/>
            </a:pPr>
            <a:r>
              <a:rPr lang="en-US" sz="1200">
                <a:solidFill>
                  <a:schemeClr val="tx1"/>
                </a:solidFill>
                <a:latin typeface="+mn-lt"/>
                <a:ea typeface="Calibri"/>
                <a:cs typeface="Calibri"/>
                <a:sym typeface="Calibri"/>
              </a:rPr>
              <a:t>There are two ways that you can forward a message thread in the </a:t>
            </a:r>
            <a:r>
              <a:rPr lang="en-US" sz="1200" err="1">
                <a:solidFill>
                  <a:schemeClr val="tx1"/>
                </a:solidFill>
                <a:latin typeface="+mn-lt"/>
                <a:ea typeface="Calibri"/>
                <a:cs typeface="Calibri"/>
                <a:sym typeface="Calibri"/>
              </a:rPr>
              <a:t>PerfectServe</a:t>
            </a:r>
            <a:r>
              <a:rPr lang="en-US" sz="1200">
                <a:solidFill>
                  <a:schemeClr val="tx1"/>
                </a:solidFill>
                <a:latin typeface="+mn-lt"/>
                <a:ea typeface="Calibri"/>
                <a:cs typeface="Calibri"/>
                <a:sym typeface="Calibri"/>
              </a:rPr>
              <a:t> Clinical Collaboration mobile application.</a:t>
            </a:r>
            <a:endParaRPr lang="en-US" sz="1200">
              <a:solidFill>
                <a:schemeClr val="tx1"/>
              </a:solidFill>
              <a:latin typeface="+mn-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mn-lt"/>
                <a:ea typeface="Calibri"/>
                <a:cs typeface="Calibri"/>
                <a:sym typeface="Calibri"/>
              </a:rPr>
              <a:t>From the main </a:t>
            </a:r>
            <a:r>
              <a:rPr lang="en-US" sz="1200" b="1">
                <a:solidFill>
                  <a:schemeClr val="tx1"/>
                </a:solidFill>
                <a:latin typeface="+mn-lt"/>
                <a:ea typeface="Calibri"/>
                <a:cs typeface="Calibri"/>
                <a:sym typeface="Calibri"/>
              </a:rPr>
              <a:t>Messages</a:t>
            </a:r>
            <a:r>
              <a:rPr lang="en-US" sz="1200">
                <a:solidFill>
                  <a:schemeClr val="tx1"/>
                </a:solidFill>
                <a:latin typeface="+mn-lt"/>
                <a:ea typeface="Calibri"/>
                <a:cs typeface="Calibri"/>
                <a:sym typeface="Calibri"/>
              </a:rPr>
              <a:t> tab, swipe the message to the left; select </a:t>
            </a:r>
            <a:r>
              <a:rPr lang="en-US" sz="1200" b="1">
                <a:solidFill>
                  <a:schemeClr val="tx1"/>
                </a:solidFill>
                <a:latin typeface="+mn-lt"/>
                <a:ea typeface="Calibri"/>
                <a:cs typeface="Calibri"/>
                <a:sym typeface="Calibri"/>
              </a:rPr>
              <a:t>Forward.</a:t>
            </a:r>
            <a:endParaRPr lang="en-US" sz="1200" b="1">
              <a:solidFill>
                <a:schemeClr val="tx1"/>
              </a:solidFill>
              <a:latin typeface="+mn-lt"/>
              <a:ea typeface="Calibri"/>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mj-lt"/>
                <a:ea typeface="Calibri"/>
                <a:cs typeface="Calibri"/>
                <a:sym typeface="Calibri"/>
              </a:rPr>
              <a:t>Inside the message, select the </a:t>
            </a:r>
            <a:r>
              <a:rPr lang="en-US" sz="1200" b="1">
                <a:solidFill>
                  <a:schemeClr val="tx1"/>
                </a:solidFill>
                <a:latin typeface="+mj-lt"/>
                <a:ea typeface="Calibri"/>
                <a:cs typeface="Calibri"/>
                <a:sym typeface="Calibri"/>
              </a:rPr>
              <a:t>three ellipses</a:t>
            </a:r>
            <a:r>
              <a:rPr lang="en-US" sz="1200">
                <a:solidFill>
                  <a:schemeClr val="tx1"/>
                </a:solidFill>
                <a:latin typeface="+mj-lt"/>
                <a:ea typeface="Calibri"/>
                <a:cs typeface="Calibri"/>
                <a:sym typeface="Calibri"/>
              </a:rPr>
              <a:t> in the upper-right corner; select </a:t>
            </a:r>
            <a:r>
              <a:rPr lang="en-US" sz="1200" b="1">
                <a:solidFill>
                  <a:schemeClr val="tx1"/>
                </a:solidFill>
                <a:latin typeface="+mj-lt"/>
                <a:ea typeface="Calibri"/>
                <a:cs typeface="Calibri"/>
                <a:sym typeface="Calibri"/>
              </a:rPr>
              <a:t>Forward Thread.</a:t>
            </a:r>
            <a:endParaRPr lang="en-US" sz="1200" b="1">
              <a:solidFill>
                <a:schemeClr val="tx1"/>
              </a:solidFill>
              <a:latin typeface="+mj-lt"/>
              <a:ea typeface="Calibri"/>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mn-lt"/>
                <a:ea typeface="Calibri"/>
                <a:cs typeface="Calibri"/>
                <a:sym typeface="Calibri"/>
              </a:rPr>
              <a:t>To forward a single message within the thread, </a:t>
            </a:r>
            <a:r>
              <a:rPr lang="en-US" sz="1200" b="1">
                <a:solidFill>
                  <a:schemeClr val="tx1"/>
                </a:solidFill>
                <a:latin typeface="+mn-lt"/>
                <a:ea typeface="Calibri"/>
                <a:cs typeface="Calibri"/>
                <a:sym typeface="Calibri"/>
              </a:rPr>
              <a:t>long-press</a:t>
            </a:r>
            <a:r>
              <a:rPr lang="en-US" sz="1200">
                <a:solidFill>
                  <a:schemeClr val="tx1"/>
                </a:solidFill>
                <a:latin typeface="+mn-lt"/>
                <a:ea typeface="Calibri"/>
                <a:cs typeface="Calibri"/>
                <a:sym typeface="Calibri"/>
              </a:rPr>
              <a:t> the message; select </a:t>
            </a:r>
            <a:r>
              <a:rPr lang="en-US" sz="1200" b="1">
                <a:solidFill>
                  <a:schemeClr val="tx1"/>
                </a:solidFill>
                <a:latin typeface="+mn-lt"/>
                <a:ea typeface="Calibri"/>
                <a:cs typeface="Calibri"/>
                <a:sym typeface="Calibri"/>
              </a:rPr>
              <a:t>Forward Message.</a:t>
            </a:r>
            <a:r>
              <a:rPr lang="en-US" sz="1200">
                <a:solidFill>
                  <a:schemeClr val="tx1"/>
                </a:solidFill>
                <a:latin typeface="+mn-lt"/>
                <a:ea typeface="Calibri"/>
                <a:cs typeface="Calibri"/>
                <a:sym typeface="Calibri"/>
              </a:rPr>
              <a:t> You can forward text, audio, or photos.</a:t>
            </a: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mn-lt"/>
                <a:ea typeface="Calibri"/>
                <a:cs typeface="Calibri"/>
                <a:sym typeface="Calibri"/>
              </a:rPr>
              <a:t>͏</a:t>
            </a:r>
            <a:r>
              <a:rPr lang="en-US" sz="1200" b="1">
                <a:solidFill>
                  <a:schemeClr val="tx1"/>
                </a:solidFill>
                <a:latin typeface="+mn-lt"/>
                <a:ea typeface="Calibri"/>
                <a:cs typeface="Calibri"/>
                <a:sym typeface="Calibri"/>
              </a:rPr>
              <a:t>Search</a:t>
            </a:r>
            <a:r>
              <a:rPr lang="en-US" sz="1200">
                <a:solidFill>
                  <a:schemeClr val="tx1"/>
                </a:solidFill>
                <a:latin typeface="+mn-lt"/>
                <a:ea typeface="Calibri"/>
                <a:cs typeface="Calibri"/>
                <a:sym typeface="Calibri"/>
              </a:rPr>
              <a:t> for the person to send the message to.  </a:t>
            </a: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mn-lt"/>
                <a:ea typeface="Calibri"/>
                <a:cs typeface="Calibri"/>
                <a:sym typeface="Calibri"/>
              </a:rPr>
              <a:t>͏</a:t>
            </a:r>
            <a:r>
              <a:rPr lang="en-US" sz="1200" b="1">
                <a:solidFill>
                  <a:schemeClr val="tx1"/>
                </a:solidFill>
                <a:latin typeface="+mn-lt"/>
                <a:ea typeface="Calibri"/>
                <a:cs typeface="Calibri"/>
                <a:sym typeface="Calibri"/>
              </a:rPr>
              <a:t>Click</a:t>
            </a:r>
            <a:r>
              <a:rPr lang="en-US" sz="1200">
                <a:solidFill>
                  <a:schemeClr val="tx1"/>
                </a:solidFill>
                <a:latin typeface="+mn-lt"/>
                <a:ea typeface="Calibri"/>
                <a:cs typeface="Calibri"/>
                <a:sym typeface="Calibri"/>
              </a:rPr>
              <a:t> on the recipient’s name.</a:t>
            </a: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mn-lt"/>
                <a:ea typeface="Calibri"/>
                <a:cs typeface="Calibri"/>
                <a:sym typeface="Calibri"/>
              </a:rPr>
              <a:t>Select </a:t>
            </a:r>
            <a:r>
              <a:rPr lang="en-US" sz="1200" b="1">
                <a:solidFill>
                  <a:schemeClr val="tx1"/>
                </a:solidFill>
                <a:latin typeface="+mn-lt"/>
                <a:ea typeface="Calibri"/>
                <a:cs typeface="Calibri"/>
                <a:sym typeface="Calibri"/>
              </a:rPr>
              <a:t>Yes</a:t>
            </a:r>
            <a:r>
              <a:rPr lang="en-US" sz="1200">
                <a:solidFill>
                  <a:schemeClr val="tx1"/>
                </a:solidFill>
                <a:latin typeface="+mn-lt"/>
                <a:ea typeface="Calibri"/>
                <a:cs typeface="Calibri"/>
                <a:sym typeface="Calibri"/>
              </a:rPr>
              <a:t> to confirm that you want to forward the message thread.</a:t>
            </a:r>
            <a:endParaRPr lang="en-US" sz="1200">
              <a:solidFill>
                <a:schemeClr val="tx1"/>
              </a:solidFill>
              <a:latin typeface="+mn-lt"/>
            </a:endParaRPr>
          </a:p>
          <a:p>
            <a:pPr marL="452437" lvl="4" indent="-158750" algn="l" rtl="0">
              <a:lnSpc>
                <a:spcPct val="150000"/>
              </a:lnSpc>
              <a:spcBef>
                <a:spcPts val="500"/>
              </a:spcBef>
              <a:spcAft>
                <a:spcPts val="0"/>
              </a:spcAft>
              <a:buClr>
                <a:schemeClr val="accent1"/>
              </a:buClr>
              <a:buSzPts val="1100"/>
              <a:buFont typeface="Calibri"/>
              <a:buNone/>
            </a:pPr>
            <a:endParaRPr>
              <a:solidFill>
                <a:schemeClr val="dk1"/>
              </a:solidFill>
              <a:latin typeface="+mj-lt"/>
              <a:ea typeface="Calibri"/>
              <a:cs typeface="Calibri"/>
              <a:sym typeface="Calibri"/>
            </a:endParaRPr>
          </a:p>
          <a:p>
            <a:pPr marL="0" lvl="0" indent="0" algn="l" rtl="0">
              <a:lnSpc>
                <a:spcPct val="90000"/>
              </a:lnSpc>
              <a:spcBef>
                <a:spcPts val="1000"/>
              </a:spcBef>
              <a:spcAft>
                <a:spcPts val="0"/>
              </a:spcAft>
              <a:buClr>
                <a:srgbClr val="014793"/>
              </a:buClr>
              <a:buSzPts val="1400"/>
              <a:buFont typeface="Calibri"/>
              <a:buNone/>
            </a:pPr>
            <a:endParaRPr/>
          </a:p>
        </p:txBody>
      </p:sp>
      <p:sp>
        <p:nvSpPr>
          <p:cNvPr id="227" name="Google Shape;227;p9"/>
          <p:cNvSpPr/>
          <p:nvPr/>
        </p:nvSpPr>
        <p:spPr>
          <a:xfrm>
            <a:off x="2248346" y="4215553"/>
            <a:ext cx="342867" cy="404852"/>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8" name="Google Shape;228;p9"/>
          <p:cNvSpPr/>
          <p:nvPr/>
        </p:nvSpPr>
        <p:spPr>
          <a:xfrm>
            <a:off x="3838433" y="4271308"/>
            <a:ext cx="962293" cy="280592"/>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 name="Picture 1" descr="A screenshot of a chat&#10;&#10;Description automatically generated">
            <a:extLst>
              <a:ext uri="{FF2B5EF4-FFF2-40B4-BE49-F238E27FC236}">
                <a16:creationId xmlns:a16="http://schemas.microsoft.com/office/drawing/2014/main" id="{A209CD97-CD5F-FF05-5F64-FC5AEADAA2CA}"/>
              </a:ext>
            </a:extLst>
          </p:cNvPr>
          <p:cNvPicPr>
            <a:picLocks noChangeAspect="1"/>
          </p:cNvPicPr>
          <p:nvPr/>
        </p:nvPicPr>
        <p:blipFill>
          <a:blip r:embed="rId5"/>
          <a:stretch>
            <a:fillRect/>
          </a:stretch>
        </p:blipFill>
        <p:spPr>
          <a:xfrm>
            <a:off x="5181187" y="4094224"/>
            <a:ext cx="2286000" cy="4951397"/>
          </a:xfrm>
          <a:prstGeom prst="roundRect">
            <a:avLst/>
          </a:prstGeom>
          <a:effectLst>
            <a:outerShdw blurRad="50800" dist="38100" dir="5400000" algn="t" rotWithShape="0">
              <a:prstClr val="black">
                <a:alpha val="40000"/>
              </a:prstClr>
            </a:outerShdw>
          </a:effectLst>
        </p:spPr>
      </p:pic>
      <p:sp>
        <p:nvSpPr>
          <p:cNvPr id="229" name="Google Shape;229;p9"/>
          <p:cNvSpPr/>
          <p:nvPr/>
        </p:nvSpPr>
        <p:spPr>
          <a:xfrm>
            <a:off x="5438506" y="7901975"/>
            <a:ext cx="962293" cy="280592"/>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PerfectServe_Client Edu">
  <a:themeElements>
    <a:clrScheme name="PefectServe_0824">
      <a:dk1>
        <a:srgbClr val="5B6770"/>
      </a:dk1>
      <a:lt1>
        <a:srgbClr val="FFFFFF"/>
      </a:lt1>
      <a:dk2>
        <a:srgbClr val="A2AAAD"/>
      </a:dk2>
      <a:lt2>
        <a:srgbClr val="D0D3D3"/>
      </a:lt2>
      <a:accent1>
        <a:srgbClr val="00AEC7"/>
      </a:accent1>
      <a:accent2>
        <a:srgbClr val="FF9E1B"/>
      </a:accent2>
      <a:accent3>
        <a:srgbClr val="3F2A56"/>
      </a:accent3>
      <a:accent4>
        <a:srgbClr val="FFCD00"/>
      </a:accent4>
      <a:accent5>
        <a:srgbClr val="E8E8E8"/>
      </a:accent5>
      <a:accent6>
        <a:srgbClr val="F5F5F5"/>
      </a:accent6>
      <a:hlink>
        <a:srgbClr val="00AEC7"/>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818ACCDBA35A45B2086F47E116697F" ma:contentTypeVersion="16" ma:contentTypeDescription="Create a new document." ma:contentTypeScope="" ma:versionID="ff52501b56da4c2ea99087c70c32a908">
  <xsd:schema xmlns:xsd="http://www.w3.org/2001/XMLSchema" xmlns:xs="http://www.w3.org/2001/XMLSchema" xmlns:p="http://schemas.microsoft.com/office/2006/metadata/properties" xmlns:ns2="6a9d2e7f-d1a4-4b3a-9bcb-84284bba7f7b" xmlns:ns3="876ba1a2-e56e-42c7-a14f-18da6227530a" targetNamespace="http://schemas.microsoft.com/office/2006/metadata/properties" ma:root="true" ma:fieldsID="7235920919a4b92a1b67864812cd023a" ns2:_="" ns3:_="">
    <xsd:import namespace="6a9d2e7f-d1a4-4b3a-9bcb-84284bba7f7b"/>
    <xsd:import namespace="876ba1a2-e56e-42c7-a14f-18da6227530a"/>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ServiceObjectDetectorVersions" minOccurs="0"/>
                <xsd:element ref="ns2:MediaServiceSearchProperties"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9d2e7f-d1a4-4b3a-9bcb-84284bba7f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ba80c25-a2ca-4168-8b9d-76c9d82cf38c"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76ba1a2-e56e-42c7-a14f-18da6227530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1dba184-2895-4ff7-9a1b-4c1675725b72}" ma:internalName="TaxCatchAll" ma:showField="CatchAllData" ma:web="876ba1a2-e56e-42c7-a14f-18da622753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76ba1a2-e56e-42c7-a14f-18da6227530a" xsi:nil="true"/>
    <lcf76f155ced4ddcb4097134ff3c332f xmlns="6a9d2e7f-d1a4-4b3a-9bcb-84284bba7f7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84139E5-AD46-4070-94D9-853671EE508F}">
  <ds:schemaRefs>
    <ds:schemaRef ds:uri="6a9d2e7f-d1a4-4b3a-9bcb-84284bba7f7b"/>
    <ds:schemaRef ds:uri="876ba1a2-e56e-42c7-a14f-18da6227530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0ACEEF4-A090-4D77-95D9-B4F6B6EED1BD}">
  <ds:schemaRefs>
    <ds:schemaRef ds:uri="http://schemas.microsoft.com/sharepoint/v3/contenttype/forms"/>
  </ds:schemaRefs>
</ds:datastoreItem>
</file>

<file path=customXml/itemProps3.xml><?xml version="1.0" encoding="utf-8"?>
<ds:datastoreItem xmlns:ds="http://schemas.openxmlformats.org/officeDocument/2006/customXml" ds:itemID="{8A3B18E8-F1C8-4500-B670-62A88BA1208D}">
  <ds:schemaRefs>
    <ds:schemaRef ds:uri="http://purl.org/dc/elements/1.1/"/>
    <ds:schemaRef ds:uri="http://schemas.microsoft.com/office/2006/documentManagement/types"/>
    <ds:schemaRef ds:uri="http://purl.org/dc/terms/"/>
    <ds:schemaRef ds:uri="http://schemas.microsoft.com/office/2006/metadata/properties"/>
    <ds:schemaRef ds:uri="876ba1a2-e56e-42c7-a14f-18da6227530a"/>
    <ds:schemaRef ds:uri="http://purl.org/dc/dcmitype/"/>
    <ds:schemaRef ds:uri="http://www.w3.org/XML/1998/namespace"/>
    <ds:schemaRef ds:uri="http://schemas.microsoft.com/office/infopath/2007/PartnerControls"/>
    <ds:schemaRef ds:uri="http://schemas.openxmlformats.org/package/2006/metadata/core-properties"/>
    <ds:schemaRef ds:uri="6a9d2e7f-d1a4-4b3a-9bcb-84284bba7f7b"/>
  </ds:schemaRefs>
</ds:datastoreItem>
</file>

<file path=docProps/app.xml><?xml version="1.0" encoding="utf-8"?>
<Properties xmlns="http://schemas.openxmlformats.org/officeDocument/2006/extended-properties" xmlns:vt="http://schemas.openxmlformats.org/officeDocument/2006/docPropsVTypes">
  <Template>Clinical Collaboration_PSQ_Client Education Doc_TEMPLATE</Template>
  <TotalTime>0</TotalTime>
  <Words>3293</Words>
  <Application>Microsoft Office PowerPoint</Application>
  <PresentationFormat>Custom</PresentationFormat>
  <Paragraphs>561</Paragraphs>
  <Slides>28</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Symbol</vt:lpstr>
      <vt:lpstr>Calibri</vt:lpstr>
      <vt:lpstr>Segoe UI</vt:lpstr>
      <vt:lpstr>Arial</vt:lpstr>
      <vt:lpstr>PerfectServe_Client Edu</vt:lpstr>
      <vt:lpstr>Mobile Application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Application</dc:title>
  <dc:creator>Microsoft Office User</dc:creator>
  <cp:lastModifiedBy>Young, Mai</cp:lastModifiedBy>
  <cp:revision>1</cp:revision>
  <dcterms:created xsi:type="dcterms:W3CDTF">2018-11-14T16:34:11Z</dcterms:created>
  <dcterms:modified xsi:type="dcterms:W3CDTF">2024-12-04T20:26:55Z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0x010100CC818ACCDBA35A45B2086F47E116697F</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y fmtid="{D5CDD505-2E9C-101B-9397-08002B2CF9AE}" pid="7" name="Order">
    <vt:r8>5200</vt:r8>
  </property>
  <property fmtid="{D5CDD505-2E9C-101B-9397-08002B2CF9AE}" pid="8" name="MediaServiceImageTags">
    <vt:lpwstr/>
  </property>
</Properties>
</file>