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0_0.xml" ContentType="application/vnd.ms-powerpoint.comment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4"/>
  </p:sldMasterIdLst>
  <p:notesMasterIdLst>
    <p:notesMasterId r:id="rId7"/>
  </p:notesMasterIdLst>
  <p:sldIdLst>
    <p:sldId id="256" r:id="rId5"/>
    <p:sldId id="257" r:id="rId6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GoogleSlidesCustomDataVersion2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="" r:id="rId8" roundtripDataSignature="AMtx7mimDyMMFnRKiVsEkNhn6LVfFyhLP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43A6A0-1C0A-33F5-84C7-9276BD292584}" name="Young, Mai" initials="MY" userId="S::myoung@perfectserve.net::b81367ea-804f-4642-9920-743bb28aec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BC8"/>
    <a:srgbClr val="323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E217D9-D64B-459C-89D9-53AD5F04EEB9}" v="6" dt="2024-11-08T16:21:29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036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asim Mehmood" userId="S::qmehmood@perfectserve.net::d561a037-8506-46f1-9444-33c43ebfef1b" providerId="AD" clId="Web-{5AE4E0D9-D6F2-A61E-5B52-B4B74AE7BD51}"/>
    <pc:docChg chg="modSld">
      <pc:chgData name="Qasim Mehmood" userId="S::qmehmood@perfectserve.net::d561a037-8506-46f1-9444-33c43ebfef1b" providerId="AD" clId="Web-{5AE4E0D9-D6F2-A61E-5B52-B4B74AE7BD51}" dt="2024-11-08T18:28:50.324" v="3"/>
      <pc:docMkLst>
        <pc:docMk/>
      </pc:docMkLst>
      <pc:sldChg chg="modSp">
        <pc:chgData name="Qasim Mehmood" userId="S::qmehmood@perfectserve.net::d561a037-8506-46f1-9444-33c43ebfef1b" providerId="AD" clId="Web-{5AE4E0D9-D6F2-A61E-5B52-B4B74AE7BD51}" dt="2024-11-08T18:28:50.324" v="3"/>
        <pc:sldMkLst>
          <pc:docMk/>
          <pc:sldMk cId="0" sldId="256"/>
        </pc:sldMkLst>
        <pc:picChg chg="mod modCrop">
          <ac:chgData name="Qasim Mehmood" userId="S::qmehmood@perfectserve.net::d561a037-8506-46f1-9444-33c43ebfef1b" providerId="AD" clId="Web-{5AE4E0D9-D6F2-A61E-5B52-B4B74AE7BD51}" dt="2024-11-08T18:28:50.324" v="3"/>
          <ac:picMkLst>
            <pc:docMk/>
            <pc:sldMk cId="0" sldId="256"/>
            <ac:picMk id="42" creationId="{00000000-0000-0000-0000-000000000000}"/>
          </ac:picMkLst>
        </pc:picChg>
      </pc:sldChg>
    </pc:docChg>
  </pc:docChgLst>
  <pc:docChgLst>
    <pc:chgData name="Qasim Mehmood" userId="d561a037-8506-46f1-9444-33c43ebfef1b" providerId="ADAL" clId="{4CEC77E1-AA29-42A9-933B-08ABAA926243}"/>
    <pc:docChg chg="custSel modSld">
      <pc:chgData name="Qasim Mehmood" userId="d561a037-8506-46f1-9444-33c43ebfef1b" providerId="ADAL" clId="{4CEC77E1-AA29-42A9-933B-08ABAA926243}" dt="2024-11-08T18:26:44.686" v="36" actId="478"/>
      <pc:docMkLst>
        <pc:docMk/>
      </pc:docMkLst>
      <pc:sldChg chg="delSp modSp mod">
        <pc:chgData name="Qasim Mehmood" userId="d561a037-8506-46f1-9444-33c43ebfef1b" providerId="ADAL" clId="{4CEC77E1-AA29-42A9-933B-08ABAA926243}" dt="2024-11-08T18:25:40.475" v="30" actId="1035"/>
        <pc:sldMkLst>
          <pc:docMk/>
          <pc:sldMk cId="0" sldId="256"/>
        </pc:sldMkLst>
        <pc:spChg chg="mod">
          <ac:chgData name="Qasim Mehmood" userId="d561a037-8506-46f1-9444-33c43ebfef1b" providerId="ADAL" clId="{4CEC77E1-AA29-42A9-933B-08ABAA926243}" dt="2024-11-08T18:25:40.475" v="30" actId="1035"/>
          <ac:spMkLst>
            <pc:docMk/>
            <pc:sldMk cId="0" sldId="256"/>
            <ac:spMk id="43" creationId="{00000000-0000-0000-0000-000000000000}"/>
          </ac:spMkLst>
        </pc:spChg>
        <pc:picChg chg="mod ord">
          <ac:chgData name="Qasim Mehmood" userId="d561a037-8506-46f1-9444-33c43ebfef1b" providerId="ADAL" clId="{4CEC77E1-AA29-42A9-933B-08ABAA926243}" dt="2024-11-08T18:24:44.092" v="14" actId="167"/>
          <ac:picMkLst>
            <pc:docMk/>
            <pc:sldMk cId="0" sldId="256"/>
            <ac:picMk id="3" creationId="{D2450795-0FCF-4BF1-BEA1-E63D0B232161}"/>
          </ac:picMkLst>
        </pc:picChg>
        <pc:picChg chg="del">
          <ac:chgData name="Qasim Mehmood" userId="d561a037-8506-46f1-9444-33c43ebfef1b" providerId="ADAL" clId="{4CEC77E1-AA29-42A9-933B-08ABAA926243}" dt="2024-11-08T18:24:55.124" v="15" actId="478"/>
          <ac:picMkLst>
            <pc:docMk/>
            <pc:sldMk cId="0" sldId="256"/>
            <ac:picMk id="41" creationId="{00000000-0000-0000-0000-000000000000}"/>
          </ac:picMkLst>
        </pc:picChg>
        <pc:picChg chg="mod modCrop">
          <ac:chgData name="Qasim Mehmood" userId="d561a037-8506-46f1-9444-33c43ebfef1b" providerId="ADAL" clId="{4CEC77E1-AA29-42A9-933B-08ABAA926243}" dt="2024-11-08T18:25:31.030" v="19" actId="14100"/>
          <ac:picMkLst>
            <pc:docMk/>
            <pc:sldMk cId="0" sldId="256"/>
            <ac:picMk id="42" creationId="{00000000-0000-0000-0000-000000000000}"/>
          </ac:picMkLst>
        </pc:picChg>
      </pc:sldChg>
      <pc:sldChg chg="delSp modSp mod">
        <pc:chgData name="Qasim Mehmood" userId="d561a037-8506-46f1-9444-33c43ebfef1b" providerId="ADAL" clId="{4CEC77E1-AA29-42A9-933B-08ABAA926243}" dt="2024-11-08T18:26:44.686" v="36" actId="478"/>
        <pc:sldMkLst>
          <pc:docMk/>
          <pc:sldMk cId="0" sldId="257"/>
        </pc:sldMkLst>
        <pc:picChg chg="mod ord">
          <ac:chgData name="Qasim Mehmood" userId="d561a037-8506-46f1-9444-33c43ebfef1b" providerId="ADAL" clId="{4CEC77E1-AA29-42A9-933B-08ABAA926243}" dt="2024-11-08T18:26:28.972" v="35" actId="167"/>
          <ac:picMkLst>
            <pc:docMk/>
            <pc:sldMk cId="0" sldId="257"/>
            <ac:picMk id="3" creationId="{04ECF691-63B5-5A0E-BD77-A71D4E8776AF}"/>
          </ac:picMkLst>
        </pc:picChg>
        <pc:picChg chg="del">
          <ac:chgData name="Qasim Mehmood" userId="d561a037-8506-46f1-9444-33c43ebfef1b" providerId="ADAL" clId="{4CEC77E1-AA29-42A9-933B-08ABAA926243}" dt="2024-11-08T18:26:44.686" v="36" actId="478"/>
          <ac:picMkLst>
            <pc:docMk/>
            <pc:sldMk cId="0" sldId="257"/>
            <ac:picMk id="55" creationId="{00000000-0000-0000-0000-000000000000}"/>
          </ac:picMkLst>
        </pc:picChg>
      </pc:sldChg>
    </pc:docChg>
  </pc:docChgLst>
  <pc:docChgLst>
    <pc:chgData name="Young, Mai" userId="b81367ea-804f-4642-9920-743bb28aec72" providerId="ADAL" clId="{B8E217D9-D64B-459C-89D9-53AD5F04EEB9}"/>
    <pc:docChg chg="custSel modSld">
      <pc:chgData name="Young, Mai" userId="b81367ea-804f-4642-9920-743bb28aec72" providerId="ADAL" clId="{B8E217D9-D64B-459C-89D9-53AD5F04EEB9}" dt="2024-11-12T17:56:26.185" v="53" actId="1037"/>
      <pc:docMkLst>
        <pc:docMk/>
      </pc:docMkLst>
      <pc:sldChg chg="addSp delSp modSp mod">
        <pc:chgData name="Young, Mai" userId="b81367ea-804f-4642-9920-743bb28aec72" providerId="ADAL" clId="{B8E217D9-D64B-459C-89D9-53AD5F04EEB9}" dt="2024-11-12T17:56:26.185" v="53" actId="1037"/>
        <pc:sldMkLst>
          <pc:docMk/>
          <pc:sldMk cId="0" sldId="256"/>
        </pc:sldMkLst>
        <pc:spChg chg="add">
          <ac:chgData name="Young, Mai" userId="b81367ea-804f-4642-9920-743bb28aec72" providerId="ADAL" clId="{B8E217D9-D64B-459C-89D9-53AD5F04EEB9}" dt="2024-11-08T16:14:46.625" v="0"/>
          <ac:spMkLst>
            <pc:docMk/>
            <pc:sldMk cId="0" sldId="256"/>
            <ac:spMk id="2" creationId="{9A077E02-DE61-4CD1-0FAE-C293F257A052}"/>
          </ac:spMkLst>
        </pc:spChg>
        <pc:spChg chg="add mod">
          <ac:chgData name="Young, Mai" userId="b81367ea-804f-4642-9920-743bb28aec72" providerId="ADAL" clId="{B8E217D9-D64B-459C-89D9-53AD5F04EEB9}" dt="2024-11-08T16:18:48.806" v="21" actId="20577"/>
          <ac:spMkLst>
            <pc:docMk/>
            <pc:sldMk cId="0" sldId="256"/>
            <ac:spMk id="5" creationId="{C2B7F740-7531-6629-EA49-AFE8D7AEE0BC}"/>
          </ac:spMkLst>
        </pc:spChg>
        <pc:spChg chg="add mod">
          <ac:chgData name="Young, Mai" userId="b81367ea-804f-4642-9920-743bb28aec72" providerId="ADAL" clId="{B8E217D9-D64B-459C-89D9-53AD5F04EEB9}" dt="2024-11-08T16:18:55.085" v="23"/>
          <ac:spMkLst>
            <pc:docMk/>
            <pc:sldMk cId="0" sldId="256"/>
            <ac:spMk id="7" creationId="{E6BA7D58-F54A-7E7F-68D0-BE9A65C0B6DB}"/>
          </ac:spMkLst>
        </pc:spChg>
        <pc:spChg chg="del">
          <ac:chgData name="Young, Mai" userId="b81367ea-804f-4642-9920-743bb28aec72" providerId="ADAL" clId="{B8E217D9-D64B-459C-89D9-53AD5F04EEB9}" dt="2024-11-08T16:18:45.290" v="3" actId="478"/>
          <ac:spMkLst>
            <pc:docMk/>
            <pc:sldMk cId="0" sldId="256"/>
            <ac:spMk id="35" creationId="{00000000-0000-0000-0000-000000000000}"/>
          </ac:spMkLst>
        </pc:spChg>
        <pc:spChg chg="del">
          <ac:chgData name="Young, Mai" userId="b81367ea-804f-4642-9920-743bb28aec72" providerId="ADAL" clId="{B8E217D9-D64B-459C-89D9-53AD5F04EEB9}" dt="2024-11-08T16:18:53.810" v="22" actId="478"/>
          <ac:spMkLst>
            <pc:docMk/>
            <pc:sldMk cId="0" sldId="256"/>
            <ac:spMk id="36" creationId="{00000000-0000-0000-0000-000000000000}"/>
          </ac:spMkLst>
        </pc:spChg>
        <pc:spChg chg="mod">
          <ac:chgData name="Young, Mai" userId="b81367ea-804f-4642-9920-743bb28aec72" providerId="ADAL" clId="{B8E217D9-D64B-459C-89D9-53AD5F04EEB9}" dt="2024-11-08T16:22:10.953" v="34" actId="207"/>
          <ac:spMkLst>
            <pc:docMk/>
            <pc:sldMk cId="0" sldId="256"/>
            <ac:spMk id="38" creationId="{00000000-0000-0000-0000-000000000000}"/>
          </ac:spMkLst>
        </pc:spChg>
        <pc:spChg chg="mod">
          <ac:chgData name="Young, Mai" userId="b81367ea-804f-4642-9920-743bb28aec72" providerId="ADAL" clId="{B8E217D9-D64B-459C-89D9-53AD5F04EEB9}" dt="2024-11-08T16:22:05.243" v="31" actId="207"/>
          <ac:spMkLst>
            <pc:docMk/>
            <pc:sldMk cId="0" sldId="256"/>
            <ac:spMk id="40" creationId="{00000000-0000-0000-0000-000000000000}"/>
          </ac:spMkLst>
        </pc:spChg>
        <pc:spChg chg="mod">
          <ac:chgData name="Young, Mai" userId="b81367ea-804f-4642-9920-743bb28aec72" providerId="ADAL" clId="{B8E217D9-D64B-459C-89D9-53AD5F04EEB9}" dt="2024-11-12T17:56:26.185" v="53" actId="1037"/>
          <ac:spMkLst>
            <pc:docMk/>
            <pc:sldMk cId="0" sldId="256"/>
            <ac:spMk id="43" creationId="{00000000-0000-0000-0000-000000000000}"/>
          </ac:spMkLst>
        </pc:spChg>
        <pc:spChg chg="mod">
          <ac:chgData name="Young, Mai" userId="b81367ea-804f-4642-9920-743bb28aec72" providerId="ADAL" clId="{B8E217D9-D64B-459C-89D9-53AD5F04EEB9}" dt="2024-11-08T16:22:00.711" v="29" actId="207"/>
          <ac:spMkLst>
            <pc:docMk/>
            <pc:sldMk cId="0" sldId="256"/>
            <ac:spMk id="44" creationId="{00000000-0000-0000-0000-000000000000}"/>
          </ac:spMkLst>
        </pc:spChg>
        <pc:picChg chg="add mod">
          <ac:chgData name="Young, Mai" userId="b81367ea-804f-4642-9920-743bb28aec72" providerId="ADAL" clId="{B8E217D9-D64B-459C-89D9-53AD5F04EEB9}" dt="2024-11-08T16:14:50.373" v="2" actId="1076"/>
          <ac:picMkLst>
            <pc:docMk/>
            <pc:sldMk cId="0" sldId="256"/>
            <ac:picMk id="3" creationId="{D2450795-0FCF-4BF1-BEA1-E63D0B232161}"/>
          </ac:picMkLst>
        </pc:picChg>
        <pc:picChg chg="mod">
          <ac:chgData name="Young, Mai" userId="b81367ea-804f-4642-9920-743bb28aec72" providerId="ADAL" clId="{B8E217D9-D64B-459C-89D9-53AD5F04EEB9}" dt="2024-11-12T17:56:20.552" v="49" actId="14100"/>
          <ac:picMkLst>
            <pc:docMk/>
            <pc:sldMk cId="0" sldId="256"/>
            <ac:picMk id="42" creationId="{00000000-0000-0000-0000-000000000000}"/>
          </ac:picMkLst>
        </pc:picChg>
      </pc:sldChg>
      <pc:sldChg chg="addSp modSp mod">
        <pc:chgData name="Young, Mai" userId="b81367ea-804f-4642-9920-743bb28aec72" providerId="ADAL" clId="{B8E217D9-D64B-459C-89D9-53AD5F04EEB9}" dt="2024-11-08T16:22:38.885" v="48" actId="207"/>
        <pc:sldMkLst>
          <pc:docMk/>
          <pc:sldMk cId="0" sldId="257"/>
        </pc:sldMkLst>
        <pc:spChg chg="add">
          <ac:chgData name="Young, Mai" userId="b81367ea-804f-4642-9920-743bb28aec72" providerId="ADAL" clId="{B8E217D9-D64B-459C-89D9-53AD5F04EEB9}" dt="2024-11-08T16:21:27.706" v="26"/>
          <ac:spMkLst>
            <pc:docMk/>
            <pc:sldMk cId="0" sldId="257"/>
            <ac:spMk id="2" creationId="{67C4831C-DDC1-F511-E730-3035882C475A}"/>
          </ac:spMkLst>
        </pc:spChg>
        <pc:spChg chg="mod">
          <ac:chgData name="Young, Mai" userId="b81367ea-804f-4642-9920-743bb28aec72" providerId="ADAL" clId="{B8E217D9-D64B-459C-89D9-53AD5F04EEB9}" dt="2024-11-08T16:22:25.123" v="41" actId="207"/>
          <ac:spMkLst>
            <pc:docMk/>
            <pc:sldMk cId="0" sldId="257"/>
            <ac:spMk id="52" creationId="{00000000-0000-0000-0000-000000000000}"/>
          </ac:spMkLst>
        </pc:spChg>
        <pc:spChg chg="mod">
          <ac:chgData name="Young, Mai" userId="b81367ea-804f-4642-9920-743bb28aec72" providerId="ADAL" clId="{B8E217D9-D64B-459C-89D9-53AD5F04EEB9}" dt="2024-11-08T16:22:38.885" v="48" actId="207"/>
          <ac:spMkLst>
            <pc:docMk/>
            <pc:sldMk cId="0" sldId="257"/>
            <ac:spMk id="54" creationId="{00000000-0000-0000-0000-000000000000}"/>
          </ac:spMkLst>
        </pc:spChg>
        <pc:picChg chg="add mod">
          <ac:chgData name="Young, Mai" userId="b81367ea-804f-4642-9920-743bb28aec72" providerId="ADAL" clId="{B8E217D9-D64B-459C-89D9-53AD5F04EEB9}" dt="2024-11-08T16:21:30.767" v="28" actId="1076"/>
          <ac:picMkLst>
            <pc:docMk/>
            <pc:sldMk cId="0" sldId="257"/>
            <ac:picMk id="3" creationId="{04ECF691-63B5-5A0E-BD77-A71D4E8776AF}"/>
          </ac:picMkLst>
        </pc:picChg>
      </pc:sldChg>
    </pc:docChg>
  </pc:docChgLst>
  <pc:docChgLst>
    <pc:chgData name="Qasim Mehmood" userId="14e684d9a2decf60" providerId="LiveId" clId="{61D0ABD7-EF37-42CB-92CB-CF59CFE88F06}"/>
    <pc:docChg chg="custSel modSld">
      <pc:chgData name="Qasim Mehmood" userId="14e684d9a2decf60" providerId="LiveId" clId="{61D0ABD7-EF37-42CB-92CB-CF59CFE88F06}" dt="2024-11-06T15:36:54.268" v="0" actId="478"/>
      <pc:docMkLst>
        <pc:docMk/>
      </pc:docMkLst>
      <pc:sldChg chg="delSp mod">
        <pc:chgData name="Qasim Mehmood" userId="14e684d9a2decf60" providerId="LiveId" clId="{61D0ABD7-EF37-42CB-92CB-CF59CFE88F06}" dt="2024-11-06T15:36:54.268" v="0" actId="478"/>
        <pc:sldMkLst>
          <pc:docMk/>
          <pc:sldMk cId="0" sldId="256"/>
        </pc:sldMkLst>
        <pc:spChg chg="del">
          <ac:chgData name="Qasim Mehmood" userId="14e684d9a2decf60" providerId="LiveId" clId="{61D0ABD7-EF37-42CB-92CB-CF59CFE88F06}" dt="2024-11-06T15:36:54.268" v="0" actId="478"/>
          <ac:spMkLst>
            <pc:docMk/>
            <pc:sldMk cId="0" sldId="256"/>
            <ac:spMk id="39" creationId="{00000000-0000-0000-0000-000000000000}"/>
          </ac:spMkLst>
        </pc:spChg>
      </pc:sldChg>
    </pc:docChg>
  </pc:docChgLst>
</pc:chgInfo>
</file>

<file path=ppt/comments/modernComment_10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8C4E436-DBC3-4052-9192-1253A906F55F}" authorId="{B243A6A0-1C0A-33F5-84C7-9276BD292584}" status="resolved" created="2024-11-08T16:15:08.032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picMk id="3" creationId="{D2450795-0FCF-4BF1-BEA1-E63D0B232161}"/>
    </ac:deMkLst>
    <p188:txBody>
      <a:bodyPr/>
      <a:lstStyle/>
      <a:p>
        <a:r>
          <a:rPr lang="en-US"/>
          <a:t>Cover the inbox message in this screenshot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" name="Google Shape;3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25dd504e89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" name="Google Shape;47;g25dd504e895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rst Page">
  <p:cSld name="First Pag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/>
          <p:cNvPicPr preferRelativeResize="0"/>
          <p:nvPr/>
        </p:nvPicPr>
        <p:blipFill rotWithShape="1">
          <a:blip r:embed="rId2">
            <a:alphaModFix/>
          </a:blip>
          <a:srcRect b="70948"/>
          <a:stretch/>
        </p:blipFill>
        <p:spPr>
          <a:xfrm>
            <a:off x="-1" y="-26136"/>
            <a:ext cx="7772401" cy="134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7058" y="159974"/>
            <a:ext cx="1704343" cy="6033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450025" y="153186"/>
            <a:ext cx="54657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50025" y="835350"/>
            <a:ext cx="7470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2"/>
          </p:nvPr>
        </p:nvSpPr>
        <p:spPr>
          <a:xfrm>
            <a:off x="450025" y="1779525"/>
            <a:ext cx="7316700" cy="77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Google Shape;12;p2"/>
          <p:cNvSpPr txBox="1"/>
          <p:nvPr/>
        </p:nvSpPr>
        <p:spPr>
          <a:xfrm>
            <a:off x="2842500" y="9525000"/>
            <a:ext cx="454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rgbClr val="323E4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0" i="0" u="none" strike="noStrike" cap="none">
              <a:solidFill>
                <a:srgbClr val="323E4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937981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288">
          <p15:clr>
            <a:srgbClr val="E46962"/>
          </p15:clr>
        </p15:guide>
        <p15:guide id="2" orient="horz" pos="792">
          <p15:clr>
            <a:srgbClr val="E46962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her Pages">
  <p:cSld name="Other Page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 rotWithShape="1">
          <a:blip r:embed="rId2">
            <a:alphaModFix/>
          </a:blip>
          <a:srcRect b="89849"/>
          <a:stretch/>
        </p:blipFill>
        <p:spPr>
          <a:xfrm>
            <a:off x="0" y="-27610"/>
            <a:ext cx="7772400" cy="46980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601000"/>
            <a:ext cx="7080900" cy="8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Google Shape;16;p3"/>
          <p:cNvSpPr txBox="1"/>
          <p:nvPr/>
        </p:nvSpPr>
        <p:spPr>
          <a:xfrm>
            <a:off x="2842500" y="9525000"/>
            <a:ext cx="454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rgbClr val="323E4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0" i="0" u="none" strike="noStrike" cap="none">
              <a:solidFill>
                <a:srgbClr val="323E4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139813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576">
          <p15:clr>
            <a:srgbClr val="E46962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her Pages">
  <p:cSld name="1_Other Pages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466725" y="219075"/>
            <a:ext cx="4467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466725" y="612675"/>
            <a:ext cx="44673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2"/>
          </p:nvPr>
        </p:nvSpPr>
        <p:spPr>
          <a:xfrm>
            <a:off x="390525" y="1504750"/>
            <a:ext cx="6924600" cy="3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3"/>
          </p:nvPr>
        </p:nvSpPr>
        <p:spPr>
          <a:xfrm>
            <a:off x="390450" y="1833263"/>
            <a:ext cx="6839100" cy="18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–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ubTitle" idx="4"/>
          </p:nvPr>
        </p:nvSpPr>
        <p:spPr>
          <a:xfrm>
            <a:off x="390550" y="3885875"/>
            <a:ext cx="6924600" cy="3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5"/>
          </p:nvPr>
        </p:nvSpPr>
        <p:spPr>
          <a:xfrm>
            <a:off x="390475" y="4214388"/>
            <a:ext cx="6839100" cy="18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–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7091400" y="9553525"/>
            <a:ext cx="3000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297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94436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">
          <p15:clr>
            <a:srgbClr val="EA4335"/>
          </p15:clr>
        </p15:guide>
        <p15:guide id="2" pos="288">
          <p15:clr>
            <a:srgbClr val="EA4335"/>
          </p15:clr>
        </p15:guide>
        <p15:guide id="3" pos="4608">
          <p15:clr>
            <a:srgbClr val="EA4335"/>
          </p15:clr>
        </p15:guide>
        <p15:guide id="4" orient="horz" pos="6048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0_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450795-0FCF-4BF1-BEA1-E63D0B2321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9502" y="2625725"/>
            <a:ext cx="2709724" cy="5876510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8" name="Google Shape;38;p2"/>
          <p:cNvSpPr txBox="1">
            <a:spLocks noGrp="1"/>
          </p:cNvSpPr>
          <p:nvPr>
            <p:ph type="body" idx="2"/>
          </p:nvPr>
        </p:nvSpPr>
        <p:spPr>
          <a:xfrm>
            <a:off x="450025" y="2638425"/>
            <a:ext cx="1931929" cy="77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400" b="1">
                <a:solidFill>
                  <a:srgbClr val="00ABC8"/>
                </a:solidFill>
              </a:rPr>
              <a:t>Messages</a:t>
            </a:r>
            <a:endParaRPr sz="1400" b="1">
              <a:solidFill>
                <a:srgbClr val="00ABC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Read, reply, and create secure text and voice messages with attachments. Access current or archived messages with a swipe of the toggle.</a:t>
            </a:r>
            <a:endParaRPr sz="120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>
                <a:solidFill>
                  <a:srgbClr val="00ABC8"/>
                </a:solidFill>
              </a:rPr>
              <a:t>Directory</a:t>
            </a:r>
            <a:endParaRPr sz="1400">
              <a:solidFill>
                <a:srgbClr val="00ABC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Locate providers and staff, view schedules, and confirm who is on-call.  </a:t>
            </a:r>
            <a:endParaRPr sz="120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>
                <a:solidFill>
                  <a:srgbClr val="00ABC8"/>
                </a:solidFill>
              </a:rPr>
              <a:t>Dialer</a:t>
            </a:r>
            <a:endParaRPr sz="1400">
              <a:solidFill>
                <a:srgbClr val="00ABC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Dial the phone number of the individual you wish to reach. Your facility’s dispatch number will display instead of your personal number, so your privacy is protected.</a:t>
            </a:r>
            <a:endParaRPr sz="120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000000"/>
              </a:solidFill>
            </a:endParaRPr>
          </a:p>
        </p:txBody>
      </p:sp>
      <p:sp>
        <p:nvSpPr>
          <p:cNvPr id="37" name="Google Shape;37;p2"/>
          <p:cNvSpPr txBox="1">
            <a:spLocks noGrp="1"/>
          </p:cNvSpPr>
          <p:nvPr>
            <p:ph type="subTitle" idx="4294967295"/>
          </p:nvPr>
        </p:nvSpPr>
        <p:spPr>
          <a:xfrm>
            <a:off x="450025" y="1640929"/>
            <a:ext cx="6865175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" sz="1800" b="1">
                <a:solidFill>
                  <a:srgbClr val="00ABC8"/>
                </a:solidFill>
              </a:rPr>
              <a:t>Complete Control At Each User’s Fingertips</a:t>
            </a:r>
            <a:endParaRPr sz="1800" b="1">
              <a:solidFill>
                <a:srgbClr val="00ABC8"/>
              </a:solidFill>
            </a:endParaRPr>
          </a:p>
        </p:txBody>
      </p:sp>
      <p:sp>
        <p:nvSpPr>
          <p:cNvPr id="40" name="Google Shape;40;p2"/>
          <p:cNvSpPr txBox="1">
            <a:spLocks noGrp="1"/>
          </p:cNvSpPr>
          <p:nvPr>
            <p:ph type="body" idx="4294967295"/>
          </p:nvPr>
        </p:nvSpPr>
        <p:spPr>
          <a:xfrm>
            <a:off x="5492750" y="2625725"/>
            <a:ext cx="1822450" cy="533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b="1">
                <a:solidFill>
                  <a:srgbClr val="00ABC8"/>
                </a:solidFill>
              </a:rPr>
              <a:t>Patients</a:t>
            </a:r>
            <a:endParaRPr b="1">
              <a:solidFill>
                <a:srgbClr val="00ABC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View your patient(s) or all patients and care team assignments. Join/leave a patient’s care team. Initiate messages regarding the patient to their entire care team or a specific individual.</a:t>
            </a:r>
            <a:endParaRPr sz="120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>
                <a:solidFill>
                  <a:srgbClr val="00ABC8"/>
                </a:solidFill>
              </a:rPr>
              <a:t>News</a:t>
            </a:r>
            <a:endParaRPr>
              <a:solidFill>
                <a:srgbClr val="00ABC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" sz="1200">
                <a:solidFill>
                  <a:schemeClr val="tx1"/>
                </a:solidFill>
              </a:rPr>
              <a:t>See informational announcements and news broadcasted from your facility.</a:t>
            </a:r>
            <a:endParaRPr sz="120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000000"/>
              </a:solidFill>
            </a:endParaRPr>
          </a:p>
        </p:txBody>
      </p:sp>
      <p:pic>
        <p:nvPicPr>
          <p:cNvPr id="42" name="Google Shape;42;p2"/>
          <p:cNvPicPr preferRelativeResize="0"/>
          <p:nvPr/>
        </p:nvPicPr>
        <p:blipFill rotWithShape="1">
          <a:blip r:embed="rId5">
            <a:alphaModFix/>
          </a:blip>
          <a:srcRect l="358" t="15925" b="73288"/>
          <a:stretch/>
        </p:blipFill>
        <p:spPr>
          <a:xfrm>
            <a:off x="2569796" y="3654627"/>
            <a:ext cx="2709430" cy="614701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2"/>
          <p:cNvSpPr/>
          <p:nvPr/>
        </p:nvSpPr>
        <p:spPr>
          <a:xfrm>
            <a:off x="2615346" y="3002321"/>
            <a:ext cx="300000" cy="292500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2"/>
          <p:cNvSpPr txBox="1"/>
          <p:nvPr/>
        </p:nvSpPr>
        <p:spPr>
          <a:xfrm>
            <a:off x="462903" y="8737850"/>
            <a:ext cx="6852297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b="1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*Select the three (3) lines to expand an additional list of menu options (shown on page 2).</a:t>
            </a:r>
            <a:endParaRPr sz="1200" b="1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323E4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B7F740-7531-6629-EA49-AFE8D7AE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Mobile Application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6BA7D58-F54A-7E7F-68D0-BE9A65C0B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400"/>
              <a:t>Mobile App Overview for iOS</a:t>
            </a:r>
          </a:p>
          <a:p>
            <a:endParaRPr lang="en-US"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ECF691-63B5-5A0E-BD77-A71D4E877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408" y="2698479"/>
            <a:ext cx="2711145" cy="5879592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52" name="Google Shape;52;g25dd504e895_0_2"/>
          <p:cNvSpPr txBox="1">
            <a:spLocks noGrp="1"/>
          </p:cNvSpPr>
          <p:nvPr>
            <p:ph type="body" idx="1"/>
          </p:nvPr>
        </p:nvSpPr>
        <p:spPr>
          <a:xfrm>
            <a:off x="491643" y="1570300"/>
            <a:ext cx="2055168" cy="8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400" b="1">
                <a:solidFill>
                  <a:srgbClr val="00ABC8"/>
                </a:solidFill>
              </a:rPr>
              <a:t>Status</a:t>
            </a:r>
            <a:endParaRPr sz="1400" b="1">
              <a:solidFill>
                <a:srgbClr val="00ABC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Adjust your status from ‘online’ to ‘do not disturb’ with a quick toggle.</a:t>
            </a:r>
            <a:endParaRPr sz="120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>
                <a:solidFill>
                  <a:srgbClr val="00ABC8"/>
                </a:solidFill>
              </a:rPr>
              <a:t>Auto Response</a:t>
            </a:r>
            <a:endParaRPr sz="1400">
              <a:solidFill>
                <a:srgbClr val="00ABC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Enable a predefined or custom automatic response to messages received. </a:t>
            </a:r>
            <a:endParaRPr sz="120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>
                <a:solidFill>
                  <a:srgbClr val="00ABC8"/>
                </a:solidFill>
              </a:rPr>
              <a:t>Forward Pages</a:t>
            </a:r>
            <a:endParaRPr sz="1400">
              <a:solidFill>
                <a:srgbClr val="00ABC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" sz="1200">
                <a:solidFill>
                  <a:schemeClr val="tx1"/>
                </a:solidFill>
              </a:rPr>
              <a:t>Enable message forwarding to another individual or broadcast group.</a:t>
            </a:r>
            <a:endParaRPr sz="120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>
                <a:solidFill>
                  <a:srgbClr val="00ABC8"/>
                </a:solidFill>
              </a:rPr>
              <a:t>My Rules</a:t>
            </a:r>
            <a:endParaRPr sz="1400">
              <a:solidFill>
                <a:srgbClr val="00ABC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Enable rules that can be used to provide an auto response and forwarding of messages for a specific timeframe.</a:t>
            </a:r>
            <a:endParaRPr sz="120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>
                <a:solidFill>
                  <a:srgbClr val="00ABC8"/>
                </a:solidFill>
              </a:rPr>
              <a:t>Orders and Labs</a:t>
            </a:r>
            <a:endParaRPr sz="1400">
              <a:solidFill>
                <a:srgbClr val="00ABC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Enable and set priorities or statuses to receive orders and lab notifications for patients.</a:t>
            </a:r>
            <a:endParaRPr sz="120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endParaRPr sz="1200">
              <a:solidFill>
                <a:srgbClr val="323E4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" sz="1200">
                <a:solidFill>
                  <a:schemeClr val="tx1"/>
                </a:solidFill>
              </a:rPr>
              <a:t>*This is an add-on module that may not apply to your facility.</a:t>
            </a:r>
            <a:endParaRPr sz="120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000000"/>
              </a:solidFill>
            </a:endParaRPr>
          </a:p>
        </p:txBody>
      </p:sp>
      <p:sp>
        <p:nvSpPr>
          <p:cNvPr id="51" name="Google Shape;51;g25dd504e895_0_2"/>
          <p:cNvSpPr txBox="1">
            <a:spLocks noGrp="1"/>
          </p:cNvSpPr>
          <p:nvPr>
            <p:ph type="subTitle" idx="4294967295"/>
          </p:nvPr>
        </p:nvSpPr>
        <p:spPr>
          <a:xfrm>
            <a:off x="491643" y="767125"/>
            <a:ext cx="6823557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" sz="1800" b="1">
                <a:solidFill>
                  <a:srgbClr val="00ABC8"/>
                </a:solidFill>
              </a:rPr>
              <a:t>Complete Control At Each User’s Fingertips </a:t>
            </a:r>
            <a:r>
              <a:rPr lang="en" sz="1800" b="1" i="1">
                <a:solidFill>
                  <a:srgbClr val="00ABC8"/>
                </a:solidFill>
              </a:rPr>
              <a:t>continued</a:t>
            </a:r>
            <a:endParaRPr sz="1800" b="1" i="1">
              <a:solidFill>
                <a:srgbClr val="00ABC8"/>
              </a:solidFill>
            </a:endParaRPr>
          </a:p>
        </p:txBody>
      </p:sp>
      <p:sp>
        <p:nvSpPr>
          <p:cNvPr id="54" name="Google Shape;54;g25dd504e895_0_2"/>
          <p:cNvSpPr txBox="1">
            <a:spLocks noGrp="1"/>
          </p:cNvSpPr>
          <p:nvPr>
            <p:ph type="body" idx="4294967295"/>
          </p:nvPr>
        </p:nvSpPr>
        <p:spPr>
          <a:xfrm>
            <a:off x="5461331" y="1553500"/>
            <a:ext cx="2107869" cy="639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b="1">
                <a:solidFill>
                  <a:srgbClr val="00ABC8"/>
                </a:solidFill>
              </a:rPr>
              <a:t>Reach*</a:t>
            </a:r>
            <a:endParaRPr b="1">
              <a:solidFill>
                <a:srgbClr val="00ABC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Connect with patients and their family members via messages or video direct to their personal devices.</a:t>
            </a:r>
            <a:endParaRPr sz="120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>
                <a:solidFill>
                  <a:srgbClr val="00ABC8"/>
                </a:solidFill>
              </a:rPr>
              <a:t>Profile</a:t>
            </a:r>
            <a:endParaRPr>
              <a:solidFill>
                <a:srgbClr val="00ABC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View your personal profile, change your photo or edit your first/last name.</a:t>
            </a:r>
            <a:endParaRPr sz="120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>
                <a:solidFill>
                  <a:srgbClr val="00ABC8"/>
                </a:solidFill>
              </a:rPr>
              <a:t>Settings</a:t>
            </a:r>
            <a:endParaRPr>
              <a:solidFill>
                <a:srgbClr val="00ABC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Customize your alert, call, message, and security settings.</a:t>
            </a:r>
            <a:endParaRPr sz="120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>
                <a:solidFill>
                  <a:srgbClr val="00ABC8"/>
                </a:solidFill>
              </a:rPr>
              <a:t>Email Support</a:t>
            </a:r>
            <a:endParaRPr>
              <a:solidFill>
                <a:srgbClr val="00ABC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Contact </a:t>
            </a:r>
            <a:r>
              <a:rPr lang="en-US" sz="1200">
                <a:solidFill>
                  <a:schemeClr val="tx1"/>
                </a:solidFill>
              </a:rPr>
              <a:t>PerfectServe Clinical Collaboration</a:t>
            </a:r>
            <a:r>
              <a:rPr lang="en" sz="1200">
                <a:solidFill>
                  <a:schemeClr val="tx1"/>
                </a:solidFill>
              </a:rPr>
              <a:t> Support through email.</a:t>
            </a:r>
            <a:endParaRPr sz="120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>
                <a:solidFill>
                  <a:srgbClr val="00ABC8"/>
                </a:solidFill>
              </a:rPr>
              <a:t>Request Callback</a:t>
            </a:r>
            <a:endParaRPr>
              <a:solidFill>
                <a:srgbClr val="00ABC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tx1"/>
                </a:solidFill>
              </a:rPr>
              <a:t>Contact </a:t>
            </a:r>
            <a:r>
              <a:rPr lang="en-US" sz="1200">
                <a:solidFill>
                  <a:schemeClr val="tx1"/>
                </a:solidFill>
              </a:rPr>
              <a:t>PerfectServe Clinical Collaboration</a:t>
            </a:r>
            <a:r>
              <a:rPr lang="en" sz="1200">
                <a:solidFill>
                  <a:schemeClr val="tx1"/>
                </a:solidFill>
              </a:rPr>
              <a:t> Support through a phone call and request a callback for assistance.</a:t>
            </a:r>
            <a:endParaRPr sz="120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323E4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>
                <a:solidFill>
                  <a:srgbClr val="00ABC8"/>
                </a:solidFill>
              </a:rPr>
              <a:t>Report a problem</a:t>
            </a:r>
            <a:endParaRPr b="1">
              <a:solidFill>
                <a:srgbClr val="00ABC8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tx1"/>
                </a:solidFill>
              </a:rPr>
              <a:t>Contact </a:t>
            </a:r>
            <a:r>
              <a:rPr lang="en-US" sz="1200">
                <a:solidFill>
                  <a:schemeClr val="tx1"/>
                </a:solidFill>
              </a:rPr>
              <a:t>PerfectServe Clinical Collaboration</a:t>
            </a:r>
            <a:r>
              <a:rPr lang="en" sz="1200">
                <a:solidFill>
                  <a:schemeClr val="tx1"/>
                </a:solidFill>
              </a:rPr>
              <a:t> Support by sending a report and log file when an issue was experienced while in the mobile app.</a:t>
            </a:r>
            <a:endParaRPr sz="120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PefectServe_0824">
      <a:dk1>
        <a:srgbClr val="5B6770"/>
      </a:dk1>
      <a:lt1>
        <a:srgbClr val="FFFFFF"/>
      </a:lt1>
      <a:dk2>
        <a:srgbClr val="A2AAAD"/>
      </a:dk2>
      <a:lt2>
        <a:srgbClr val="D0D3D3"/>
      </a:lt2>
      <a:accent1>
        <a:srgbClr val="00AEC7"/>
      </a:accent1>
      <a:accent2>
        <a:srgbClr val="FF9E1B"/>
      </a:accent2>
      <a:accent3>
        <a:srgbClr val="3F2A56"/>
      </a:accent3>
      <a:accent4>
        <a:srgbClr val="FFCD00"/>
      </a:accent4>
      <a:accent5>
        <a:srgbClr val="E8E8E8"/>
      </a:accent5>
      <a:accent6>
        <a:srgbClr val="F5F5F5"/>
      </a:accent6>
      <a:hlink>
        <a:srgbClr val="00AEC7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47633EA-4E20-4D31-9E5E-614B82C67EB0}" vid="{3EAA37C7-2C36-4BE4-AA76-7771C0500E76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6ba1a2-e56e-42c7-a14f-18da6227530a" xsi:nil="true"/>
    <lcf76f155ced4ddcb4097134ff3c332f xmlns="6a9d2e7f-d1a4-4b3a-9bcb-84284bba7f7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18ACCDBA35A45B2086F47E116697F" ma:contentTypeVersion="16" ma:contentTypeDescription="Create a new document." ma:contentTypeScope="" ma:versionID="ff52501b56da4c2ea99087c70c32a908">
  <xsd:schema xmlns:xsd="http://www.w3.org/2001/XMLSchema" xmlns:xs="http://www.w3.org/2001/XMLSchema" xmlns:p="http://schemas.microsoft.com/office/2006/metadata/properties" xmlns:ns2="6a9d2e7f-d1a4-4b3a-9bcb-84284bba7f7b" xmlns:ns3="876ba1a2-e56e-42c7-a14f-18da6227530a" targetNamespace="http://schemas.microsoft.com/office/2006/metadata/properties" ma:root="true" ma:fieldsID="7235920919a4b92a1b67864812cd023a" ns2:_="" ns3:_="">
    <xsd:import namespace="6a9d2e7f-d1a4-4b3a-9bcb-84284bba7f7b"/>
    <xsd:import namespace="876ba1a2-e56e-42c7-a14f-18da622753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9d2e7f-d1a4-4b3a-9bcb-84284bba7f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ba80c25-a2ca-4168-8b9d-76c9d82cf3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ba1a2-e56e-42c7-a14f-18da6227530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1dba184-2895-4ff7-9a1b-4c1675725b72}" ma:internalName="TaxCatchAll" ma:showField="CatchAllData" ma:web="876ba1a2-e56e-42c7-a14f-18da622753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64B5F5-BF29-421C-8ABA-A1AC8201857E}">
  <ds:schemaRefs>
    <ds:schemaRef ds:uri="http://schemas.microsoft.com/office/2006/metadata/properties"/>
    <ds:schemaRef ds:uri="http://purl.org/dc/elements/1.1/"/>
    <ds:schemaRef ds:uri="6a9d2e7f-d1a4-4b3a-9bcb-84284bba7f7b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876ba1a2-e56e-42c7-a14f-18da6227530a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A654154-346B-4BE4-8772-0028FF0810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D2446B-4943-4EA6-9EE5-777C294A1340}">
  <ds:schemaRefs>
    <ds:schemaRef ds:uri="6a9d2e7f-d1a4-4b3a-9bcb-84284bba7f7b"/>
    <ds:schemaRef ds:uri="876ba1a2-e56e-42c7-a14f-18da622753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365</Words>
  <Application>Microsoft Office PowerPoint</Application>
  <PresentationFormat>Custom</PresentationFormat>
  <Paragraphs>69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Theme1</vt:lpstr>
      <vt:lpstr>Mobile Application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Application</dc:title>
  <dc:creator>Graves, Leah</dc:creator>
  <cp:lastModifiedBy>Young, Mai</cp:lastModifiedBy>
  <cp:revision>4</cp:revision>
  <dcterms:modified xsi:type="dcterms:W3CDTF">2024-11-12T17:56:40Z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0x010100CC818ACCDBA35A45B2086F47E116697F</vt:lpwstr>
  </property>
  <property fmtid="{D5CDD505-2E9C-101B-9397-08002B2CF9AE}" pid="3" name="Order">
    <vt:r8>9300</vt:r8>
  </property>
  <property fmtid="{D5CDD505-2E9C-101B-9397-08002B2CF9AE}" pid="4" name="MediaServiceImageTags">
    <vt:lpwstr/>
  </property>
</Properties>
</file>