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4"/>
  </p:sldMasterIdLst>
  <p:notesMasterIdLst>
    <p:notesMasterId r:id="rId6"/>
  </p:notesMasterIdLst>
  <p:sldIdLst>
    <p:sldId id="257" r:id="rId5"/>
  </p:sldIdLst>
  <p:sldSz cx="7772400" cy="100584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7" roundtripDataSignature="AMtx7miIgfJM7yMmwgBctyVlsGxQCDxH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hammad Tayyab Bhutto" userId="S::tayyabb@kineticasys.com::632364e8-762a-41b2-b822-56d9e9c36358" providerId="AD" clId="Web-{625F878F-F227-83F6-03BB-588F3F0A5E07}"/>
    <pc:docChg chg="modSld">
      <pc:chgData name="Muhammad Tayyab Bhutto" userId="S::tayyabb@kineticasys.com::632364e8-762a-41b2-b822-56d9e9c36358" providerId="AD" clId="Web-{625F878F-F227-83F6-03BB-588F3F0A5E07}" dt="2024-10-25T20:03:22.190" v="152" actId="20577"/>
      <pc:docMkLst>
        <pc:docMk/>
      </pc:docMkLst>
      <pc:sldChg chg="modSp">
        <pc:chgData name="Muhammad Tayyab Bhutto" userId="S::tayyabb@kineticasys.com::632364e8-762a-41b2-b822-56d9e9c36358" providerId="AD" clId="Web-{625F878F-F227-83F6-03BB-588F3F0A5E07}" dt="2024-10-25T20:03:22.190" v="152" actId="20577"/>
        <pc:sldMkLst>
          <pc:docMk/>
          <pc:sldMk cId="42110990" sldId="257"/>
        </pc:sldMkLst>
        <pc:spChg chg="mod">
          <ac:chgData name="Muhammad Tayyab Bhutto" userId="S::tayyabb@kineticasys.com::632364e8-762a-41b2-b822-56d9e9c36358" providerId="AD" clId="Web-{625F878F-F227-83F6-03BB-588F3F0A5E07}" dt="2024-10-25T19:56:04.686" v="10" actId="14100"/>
          <ac:spMkLst>
            <pc:docMk/>
            <pc:sldMk cId="42110990" sldId="257"/>
            <ac:spMk id="2" creationId="{8D9F8DD2-AB8E-7F32-B4FD-4E3BA70C92DC}"/>
          </ac:spMkLst>
        </pc:spChg>
        <pc:spChg chg="mod">
          <ac:chgData name="Muhammad Tayyab Bhutto" userId="S::tayyabb@kineticasys.com::632364e8-762a-41b2-b822-56d9e9c36358" providerId="AD" clId="Web-{625F878F-F227-83F6-03BB-588F3F0A5E07}" dt="2024-10-25T19:56:20.828" v="12" actId="1076"/>
          <ac:spMkLst>
            <pc:docMk/>
            <pc:sldMk cId="42110990" sldId="257"/>
            <ac:spMk id="3" creationId="{2B10C6AF-F96E-4DB0-6E92-7D51BFF2DB0B}"/>
          </ac:spMkLst>
        </pc:spChg>
        <pc:spChg chg="mod">
          <ac:chgData name="Muhammad Tayyab Bhutto" userId="S::tayyabb@kineticasys.com::632364e8-762a-41b2-b822-56d9e9c36358" providerId="AD" clId="Web-{625F878F-F227-83F6-03BB-588F3F0A5E07}" dt="2024-10-25T20:03:22.190" v="152" actId="20577"/>
          <ac:spMkLst>
            <pc:docMk/>
            <pc:sldMk cId="42110990" sldId="257"/>
            <ac:spMk id="4" creationId="{86F50E00-6EA8-A38D-02F4-0B03DE9CFB22}"/>
          </ac:spMkLst>
        </pc:spChg>
      </pc:sldChg>
    </pc:docChg>
  </pc:docChgLst>
  <pc:docChgLst>
    <pc:chgData name="Young, Mai" userId="b81367ea-804f-4642-9920-743bb28aec72" providerId="ADAL" clId="{4E0399AC-CE7D-4B9C-B4DE-2D0CE16EFFBA}"/>
    <pc:docChg chg="modSld">
      <pc:chgData name="Young, Mai" userId="b81367ea-804f-4642-9920-743bb28aec72" providerId="ADAL" clId="{4E0399AC-CE7D-4B9C-B4DE-2D0CE16EFFBA}" dt="2024-11-08T23:06:42.250" v="1" actId="207"/>
      <pc:docMkLst>
        <pc:docMk/>
      </pc:docMkLst>
      <pc:sldChg chg="modSp mod">
        <pc:chgData name="Young, Mai" userId="b81367ea-804f-4642-9920-743bb28aec72" providerId="ADAL" clId="{4E0399AC-CE7D-4B9C-B4DE-2D0CE16EFFBA}" dt="2024-11-08T23:06:42.250" v="1" actId="207"/>
        <pc:sldMkLst>
          <pc:docMk/>
          <pc:sldMk cId="42110990" sldId="257"/>
        </pc:sldMkLst>
        <pc:spChg chg="mod">
          <ac:chgData name="Young, Mai" userId="b81367ea-804f-4642-9920-743bb28aec72" providerId="ADAL" clId="{4E0399AC-CE7D-4B9C-B4DE-2D0CE16EFFBA}" dt="2024-11-08T23:06:42.250" v="1" actId="207"/>
          <ac:spMkLst>
            <pc:docMk/>
            <pc:sldMk cId="42110990" sldId="257"/>
            <ac:spMk id="4" creationId="{86F50E00-6EA8-A38D-02F4-0B03DE9CFB22}"/>
          </ac:spMkLst>
        </pc:spChg>
      </pc:sldChg>
    </pc:docChg>
  </pc:docChgLst>
  <pc:docChgLst>
    <pc:chgData name="Young, Mai" userId="b81367ea-804f-4642-9920-743bb28aec72" providerId="ADAL" clId="{D4D36335-332C-4533-8B71-36E14E4AA850}"/>
    <pc:docChg chg="custSel modSld modMainMaster">
      <pc:chgData name="Young, Mai" userId="b81367ea-804f-4642-9920-743bb28aec72" providerId="ADAL" clId="{D4D36335-332C-4533-8B71-36E14E4AA850}" dt="2024-11-04T20:44:28.585" v="32" actId="113"/>
      <pc:docMkLst>
        <pc:docMk/>
      </pc:docMkLst>
      <pc:sldChg chg="addSp delSp modSp mod">
        <pc:chgData name="Young, Mai" userId="b81367ea-804f-4642-9920-743bb28aec72" providerId="ADAL" clId="{D4D36335-332C-4533-8B71-36E14E4AA850}" dt="2024-11-04T20:44:28.585" v="32" actId="113"/>
        <pc:sldMkLst>
          <pc:docMk/>
          <pc:sldMk cId="42110990" sldId="257"/>
        </pc:sldMkLst>
        <pc:spChg chg="del">
          <ac:chgData name="Young, Mai" userId="b81367ea-804f-4642-9920-743bb28aec72" providerId="ADAL" clId="{D4D36335-332C-4533-8B71-36E14E4AA850}" dt="2024-11-04T20:42:23.129" v="1" actId="478"/>
          <ac:spMkLst>
            <pc:docMk/>
            <pc:sldMk cId="42110990" sldId="257"/>
            <ac:spMk id="2" creationId="{8D9F8DD2-AB8E-7F32-B4FD-4E3BA70C92DC}"/>
          </ac:spMkLst>
        </pc:spChg>
        <pc:spChg chg="del">
          <ac:chgData name="Young, Mai" userId="b81367ea-804f-4642-9920-743bb28aec72" providerId="ADAL" clId="{D4D36335-332C-4533-8B71-36E14E4AA850}" dt="2024-11-04T20:42:18.848" v="0" actId="478"/>
          <ac:spMkLst>
            <pc:docMk/>
            <pc:sldMk cId="42110990" sldId="257"/>
            <ac:spMk id="3" creationId="{2B10C6AF-F96E-4DB0-6E92-7D51BFF2DB0B}"/>
          </ac:spMkLst>
        </pc:spChg>
        <pc:spChg chg="mod">
          <ac:chgData name="Young, Mai" userId="b81367ea-804f-4642-9920-743bb28aec72" providerId="ADAL" clId="{D4D36335-332C-4533-8B71-36E14E4AA850}" dt="2024-11-04T20:44:28.585" v="32" actId="113"/>
          <ac:spMkLst>
            <pc:docMk/>
            <pc:sldMk cId="42110990" sldId="257"/>
            <ac:spMk id="4" creationId="{86F50E00-6EA8-A38D-02F4-0B03DE9CFB22}"/>
          </ac:spMkLst>
        </pc:spChg>
        <pc:spChg chg="add del mod">
          <ac:chgData name="Young, Mai" userId="b81367ea-804f-4642-9920-743bb28aec72" providerId="ADAL" clId="{D4D36335-332C-4533-8B71-36E14E4AA850}" dt="2024-11-04T20:43:40.269" v="27" actId="478"/>
          <ac:spMkLst>
            <pc:docMk/>
            <pc:sldMk cId="42110990" sldId="257"/>
            <ac:spMk id="10" creationId="{CE080084-63E3-F1E0-B6A2-8D872C612A8F}"/>
          </ac:spMkLst>
        </pc:spChg>
        <pc:spChg chg="add mod">
          <ac:chgData name="Young, Mai" userId="b81367ea-804f-4642-9920-743bb28aec72" providerId="ADAL" clId="{D4D36335-332C-4533-8B71-36E14E4AA850}" dt="2024-11-04T20:42:26.324" v="10" actId="20577"/>
          <ac:spMkLst>
            <pc:docMk/>
            <pc:sldMk cId="42110990" sldId="257"/>
            <ac:spMk id="12" creationId="{E96BDB65-DD2D-BDC9-6AC5-727F31F52CEC}"/>
          </ac:spMkLst>
        </pc:spChg>
      </pc:sldChg>
      <pc:sldMasterChg chg="modSldLayout">
        <pc:chgData name="Young, Mai" userId="b81367ea-804f-4642-9920-743bb28aec72" providerId="ADAL" clId="{D4D36335-332C-4533-8B71-36E14E4AA850}" dt="2024-11-04T20:43:47.026" v="30"/>
        <pc:sldMasterMkLst>
          <pc:docMk/>
          <pc:sldMasterMk cId="881405201" sldId="2147483651"/>
        </pc:sldMasterMkLst>
        <pc:sldLayoutChg chg="delSp modSp mod">
          <pc:chgData name="Young, Mai" userId="b81367ea-804f-4642-9920-743bb28aec72" providerId="ADAL" clId="{D4D36335-332C-4533-8B71-36E14E4AA850}" dt="2024-11-04T20:43:47.026" v="30"/>
          <pc:sldLayoutMkLst>
            <pc:docMk/>
            <pc:sldMasterMk cId="881405201" sldId="2147483651"/>
            <pc:sldLayoutMk cId="933171066" sldId="2147483652"/>
          </pc:sldLayoutMkLst>
          <pc:spChg chg="del mod">
            <ac:chgData name="Young, Mai" userId="b81367ea-804f-4642-9920-743bb28aec72" providerId="ADAL" clId="{D4D36335-332C-4533-8B71-36E14E4AA850}" dt="2024-11-04T20:43:47.026" v="30"/>
            <ac:spMkLst>
              <pc:docMk/>
              <pc:sldMasterMk cId="881405201" sldId="2147483651"/>
              <pc:sldLayoutMk cId="933171066" sldId="2147483652"/>
              <ac:spMk id="12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05063" y="1200150"/>
            <a:ext cx="25050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rst Page">
  <p:cSld name="First Page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7;p2"/>
          <p:cNvPicPr preferRelativeResize="0"/>
          <p:nvPr/>
        </p:nvPicPr>
        <p:blipFill rotWithShape="1">
          <a:blip r:embed="rId2">
            <a:alphaModFix/>
          </a:blip>
          <a:srcRect b="70948"/>
          <a:stretch/>
        </p:blipFill>
        <p:spPr>
          <a:xfrm>
            <a:off x="-95325" y="-26136"/>
            <a:ext cx="7972500" cy="134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87058" y="159974"/>
            <a:ext cx="1704343" cy="6033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450025" y="153186"/>
            <a:ext cx="54657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50025" y="835350"/>
            <a:ext cx="74706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2"/>
          </p:nvPr>
        </p:nvSpPr>
        <p:spPr>
          <a:xfrm>
            <a:off x="450025" y="1779525"/>
            <a:ext cx="7316700" cy="77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3171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E46962"/>
          </p15:clr>
        </p15:guide>
        <p15:guide id="2" orient="horz" pos="792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her Pages">
  <p:cSld name="Other Page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3"/>
          <p:cNvPicPr preferRelativeResize="0"/>
          <p:nvPr/>
        </p:nvPicPr>
        <p:blipFill rotWithShape="1">
          <a:blip r:embed="rId2">
            <a:alphaModFix/>
          </a:blip>
          <a:srcRect b="89849"/>
          <a:stretch/>
        </p:blipFill>
        <p:spPr>
          <a:xfrm>
            <a:off x="-100050" y="-27610"/>
            <a:ext cx="7972500" cy="46980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457200" y="601000"/>
            <a:ext cx="7080900" cy="8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Google Shape;16;p3"/>
          <p:cNvSpPr txBox="1"/>
          <p:nvPr/>
        </p:nvSpPr>
        <p:spPr>
          <a:xfrm>
            <a:off x="2842500" y="9525000"/>
            <a:ext cx="4548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00" b="0" i="0" u="none" strike="noStrike" cap="none">
                <a:solidFill>
                  <a:srgbClr val="323E4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rgbClr val="323E4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820534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576">
          <p15:clr>
            <a:srgbClr val="E46962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140520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">
          <p15:clr>
            <a:srgbClr val="EA4335"/>
          </p15:clr>
        </p15:guide>
        <p15:guide id="2" pos="288">
          <p15:clr>
            <a:srgbClr val="EA4335"/>
          </p15:clr>
        </p15:guide>
        <p15:guide id="3" pos="4608">
          <p15:clr>
            <a:srgbClr val="EA4335"/>
          </p15:clr>
        </p15:guide>
        <p15:guide id="4" orient="horz" pos="6048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50E00-6EA8-A38D-02F4-0B03DE9CFB2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50025" y="1779525"/>
            <a:ext cx="6928675" cy="7745400"/>
          </a:xfrm>
        </p:spPr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</a:pPr>
            <a:r>
              <a:rPr lang="en-US" sz="1800" b="1" dirty="0">
                <a:solidFill>
                  <a:schemeClr val="accent1"/>
                </a:solidFill>
              </a:rPr>
              <a:t>Frequently Asked Questions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</a:pPr>
            <a:endParaRPr lang="en-US" dirty="0"/>
          </a:p>
          <a:p>
            <a:pPr marL="2286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81818"/>
              </a:buClr>
              <a:buSzPts val="1100"/>
              <a:buFont typeface="Arial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Will my organization have a single point of contact within Support?</a:t>
            </a:r>
            <a:endParaRPr lang="en-US" dirty="0">
              <a:solidFill>
                <a:schemeClr val="tx1"/>
              </a:solidFill>
            </a:endParaRPr>
          </a:p>
          <a:p>
            <a:pPr marL="158750" indent="-158750">
              <a:lnSpc>
                <a:spcPct val="115000"/>
              </a:lnSpc>
              <a:buNone/>
            </a:pP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	 	All</a:t>
            </a:r>
            <a:r>
              <a:rPr lang="en-US" dirty="0">
                <a:solidFill>
                  <a:schemeClr val="tx1"/>
                </a:solidFill>
              </a:rPr>
              <a:t> PerfectServe Clinical Collaboration </a:t>
            </a: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clients are supported by a shared pool of resources </a:t>
            </a:r>
          </a:p>
          <a:p>
            <a:pPr marL="158750" indent="-158750">
              <a:lnSpc>
                <a:spcPct val="115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within a tiered support desk model. By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utilizing internal best practices and a communal </a:t>
            </a:r>
          </a:p>
          <a:p>
            <a:pPr marL="158750" indent="-158750">
              <a:lnSpc>
                <a:spcPct val="115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knowledgebase, we can </a:t>
            </a:r>
            <a:r>
              <a:rPr lang="en-US" dirty="0">
                <a:solidFill>
                  <a:schemeClr val="tx1"/>
                </a:solidFill>
              </a:rPr>
              <a:t>standardize</a:t>
            </a: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our support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across multiple resources and clients to </a:t>
            </a:r>
          </a:p>
          <a:p>
            <a:pPr marL="158750" indent="-158750">
              <a:lnSpc>
                <a:spcPct val="115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provide the most efficient service possible for our users.</a:t>
            </a:r>
            <a:endParaRPr lang="en-US" dirty="0">
              <a:solidFill>
                <a:schemeClr val="tx1"/>
              </a:solidFill>
            </a:endParaRPr>
          </a:p>
          <a:p>
            <a:pPr marL="158750" lvl="0" indent="-158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US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indent="-228600">
              <a:lnSpc>
                <a:spcPct val="115000"/>
              </a:lnSpc>
              <a:buClr>
                <a:srgbClr val="181818"/>
              </a:buClr>
              <a:buFont typeface="+mj-lt"/>
              <a:buAutoNum type="arabicPeriod" startAt="2"/>
            </a:pPr>
            <a:r>
              <a:rPr lang="en-US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͏What </a:t>
            </a:r>
            <a:r>
              <a:rPr lang="en-US" b="1" dirty="0">
                <a:solidFill>
                  <a:schemeClr val="tx1"/>
                </a:solidFill>
              </a:rPr>
              <a:t>are</a:t>
            </a:r>
            <a:r>
              <a:rPr lang="en-US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PerfectServe Clinical Collaboration’s</a:t>
            </a:r>
            <a:r>
              <a:rPr lang="en-US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Support hours?</a:t>
            </a:r>
            <a:endParaRPr lang="en-US" b="1" dirty="0">
              <a:solidFill>
                <a:schemeClr val="tx1"/>
              </a:solidFill>
            </a:endParaRPr>
          </a:p>
          <a:p>
            <a:pPr marL="158750" indent="-158750">
              <a:lnSpc>
                <a:spcPct val="115000"/>
              </a:lnSpc>
              <a:buNone/>
            </a:pP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dirty="0">
                <a:solidFill>
                  <a:schemeClr val="tx1"/>
                </a:solidFill>
              </a:rPr>
              <a:t>PerfectServe Clinical Collaboration’s </a:t>
            </a:r>
            <a:r>
              <a:rPr lang="en-US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support is available 24/7, 365 days.</a:t>
            </a:r>
            <a:endParaRPr lang="en-US" dirty="0">
              <a:solidFill>
                <a:schemeClr val="tx1"/>
              </a:solidFill>
            </a:endParaRPr>
          </a:p>
          <a:p>
            <a:pPr marL="158750" lvl="0" indent="-158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US" dirty="0">
              <a:solidFill>
                <a:srgbClr val="18181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</a:pPr>
            <a:endParaRPr lang="en-US" dirty="0"/>
          </a:p>
          <a:p>
            <a:pPr marL="0" indent="0">
              <a:buClr>
                <a:schemeClr val="accent1"/>
              </a:buClr>
              <a:buSzPts val="1700"/>
              <a:buNone/>
            </a:pPr>
            <a:endParaRPr lang="en-US" sz="1800" b="1" dirty="0">
              <a:solidFill>
                <a:schemeClr val="accent1"/>
              </a:solidFill>
            </a:endParaRPr>
          </a:p>
          <a:p>
            <a:pPr marL="0" indent="0">
              <a:buClr>
                <a:schemeClr val="accent1"/>
              </a:buClr>
              <a:buSzPts val="1700"/>
              <a:buNone/>
            </a:pPr>
            <a:r>
              <a:rPr lang="en-US" sz="1800" b="1" dirty="0">
                <a:solidFill>
                  <a:schemeClr val="accent1"/>
                </a:solidFill>
              </a:rPr>
              <a:t>How To Contact PerfectServe Clinical Collaboration Support</a:t>
            </a:r>
          </a:p>
          <a:p>
            <a:pPr marL="0" indent="0">
              <a:buClr>
                <a:schemeClr val="accent1"/>
              </a:buClr>
              <a:buSzPts val="1700"/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158750" indent="-158750">
              <a:lnSpc>
                <a:spcPct val="115000"/>
              </a:lnSpc>
              <a:buClr>
                <a:schemeClr val="dk2"/>
              </a:buClr>
              <a:buNone/>
            </a:pPr>
            <a:r>
              <a:rPr lang="en-US" sz="1100" b="0" i="0" u="none" strike="noStrike" cap="none" dirty="0">
                <a:solidFill>
                  <a:srgbClr val="181818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dirty="0">
                <a:solidFill>
                  <a:schemeClr val="tx1"/>
                </a:solidFill>
              </a:rPr>
              <a:t>1.877.844.7727 </a:t>
            </a:r>
            <a:r>
              <a:rPr lang="en-US" sz="11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x1</a:t>
            </a:r>
            <a:endParaRPr lang="en-US" dirty="0">
              <a:solidFill>
                <a:schemeClr val="tx1"/>
              </a:solidFill>
            </a:endParaRPr>
          </a:p>
          <a:p>
            <a:pPr marL="15875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lang="en-US" sz="11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5875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lang="en-US" sz="11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58750" marR="0" lvl="0" indent="-158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		Support@Telmediq.com</a:t>
            </a:r>
            <a:endParaRPr lang="en-US" dirty="0">
              <a:solidFill>
                <a:schemeClr val="tx1"/>
              </a:solidFill>
            </a:endParaRPr>
          </a:p>
          <a:p>
            <a:pPr marL="15875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lang="en-US" sz="11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5875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lang="en-US" dirty="0">
              <a:solidFill>
                <a:schemeClr val="tx1"/>
              </a:solidFill>
            </a:endParaRPr>
          </a:p>
          <a:p>
            <a:pPr marL="158750" marR="0" lvl="0" indent="-158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		https://support.telmediq.com/hc/en-us</a:t>
            </a:r>
            <a:endParaRPr lang="en-US" dirty="0">
              <a:solidFill>
                <a:schemeClr val="tx1"/>
              </a:solidFill>
            </a:endParaRPr>
          </a:p>
          <a:p>
            <a:pPr marL="15875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lang="en-US" sz="11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5875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lang="en-US" sz="11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58750" indent="-158750">
              <a:lnSpc>
                <a:spcPct val="115000"/>
              </a:lnSpc>
              <a:buClr>
                <a:schemeClr val="dk2"/>
              </a:buClr>
              <a:buNone/>
            </a:pPr>
            <a:r>
              <a:rPr lang="en-US" sz="11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		Open</a:t>
            </a:r>
            <a:r>
              <a:rPr lang="en-US" dirty="0">
                <a:solidFill>
                  <a:schemeClr val="tx1"/>
                </a:solidFill>
              </a:rPr>
              <a:t> PerfectServe Clinical Collaboration </a:t>
            </a:r>
            <a:r>
              <a:rPr lang="en-US" sz="11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Mobile Application. </a:t>
            </a:r>
            <a:r>
              <a:rPr lang="en-US" dirty="0">
                <a:solidFill>
                  <a:schemeClr val="tx1"/>
                </a:solidFill>
              </a:rPr>
              <a:t>Expand the side menu          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                               and select</a:t>
            </a:r>
            <a:r>
              <a:rPr lang="en-US" sz="11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Email Support </a:t>
            </a:r>
            <a:r>
              <a:rPr lang="en-US" sz="110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r>
              <a:rPr lang="en-US" sz="11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Request Callback.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Clr>
                <a:schemeClr val="accent1"/>
              </a:buClr>
              <a:buSzPts val="17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</a:pPr>
            <a:endParaRPr lang="en-US" dirty="0"/>
          </a:p>
        </p:txBody>
      </p:sp>
      <p:pic>
        <p:nvPicPr>
          <p:cNvPr id="5" name="Google Shape;34;p1" descr="Speaker Phone">
            <a:extLst>
              <a:ext uri="{FF2B5EF4-FFF2-40B4-BE49-F238E27FC236}">
                <a16:creationId xmlns:a16="http://schemas.microsoft.com/office/drawing/2014/main" id="{E0C945B4-C6AF-13F9-2E8B-6AF2A115A53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7902" y="4803222"/>
            <a:ext cx="356507" cy="356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35;p1" descr="Email">
            <a:extLst>
              <a:ext uri="{FF2B5EF4-FFF2-40B4-BE49-F238E27FC236}">
                <a16:creationId xmlns:a16="http://schemas.microsoft.com/office/drawing/2014/main" id="{D5FCD164-D921-F7FC-6BF9-71A29117603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7901" y="5314247"/>
            <a:ext cx="356507" cy="356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36;p1" descr="Monitor with solid fill">
            <a:extLst>
              <a:ext uri="{FF2B5EF4-FFF2-40B4-BE49-F238E27FC236}">
                <a16:creationId xmlns:a16="http://schemas.microsoft.com/office/drawing/2014/main" id="{98F70D2E-313D-6429-86A8-1E4F79D57D4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5598" y="5855118"/>
            <a:ext cx="421111" cy="42111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7;p1" descr="Smart Phone with solid fill">
            <a:extLst>
              <a:ext uri="{FF2B5EF4-FFF2-40B4-BE49-F238E27FC236}">
                <a16:creationId xmlns:a16="http://schemas.microsoft.com/office/drawing/2014/main" id="{A0207EDB-2827-4DE1-9DCC-4C180C1BFD5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67284" y="6409793"/>
            <a:ext cx="437738" cy="43773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E96BDB65-DD2D-BDC9-6AC5-727F31F5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</a:t>
            </a:r>
          </a:p>
        </p:txBody>
      </p:sp>
    </p:spTree>
    <p:extLst>
      <p:ext uri="{BB962C8B-B14F-4D97-AF65-F5344CB8AC3E}">
        <p14:creationId xmlns:p14="http://schemas.microsoft.com/office/powerpoint/2010/main" val="42110990"/>
      </p:ext>
    </p:extLst>
  </p:cSld>
  <p:clrMapOvr>
    <a:masterClrMapping/>
  </p:clrMapOvr>
</p:sld>
</file>

<file path=ppt/theme/theme1.xml><?xml version="1.0" encoding="utf-8"?>
<a:theme xmlns:a="http://schemas.openxmlformats.org/drawingml/2006/main" name="PerfectServe_Client Edu">
  <a:themeElements>
    <a:clrScheme name="PefectServe_0824">
      <a:dk1>
        <a:srgbClr val="5B6770"/>
      </a:dk1>
      <a:lt1>
        <a:srgbClr val="FFFFFF"/>
      </a:lt1>
      <a:dk2>
        <a:srgbClr val="A2AAAD"/>
      </a:dk2>
      <a:lt2>
        <a:srgbClr val="D0D3D3"/>
      </a:lt2>
      <a:accent1>
        <a:srgbClr val="00AEC7"/>
      </a:accent1>
      <a:accent2>
        <a:srgbClr val="FF9E1B"/>
      </a:accent2>
      <a:accent3>
        <a:srgbClr val="3F2A56"/>
      </a:accent3>
      <a:accent4>
        <a:srgbClr val="FFCD00"/>
      </a:accent4>
      <a:accent5>
        <a:srgbClr val="E8E8E8"/>
      </a:accent5>
      <a:accent6>
        <a:srgbClr val="F5F5F5"/>
      </a:accent6>
      <a:hlink>
        <a:srgbClr val="00AEC7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stomer Portal User Guid Updated Oct 2024" id="{BE71122D-2CC4-4C25-A522-36F46BDC414E}" vid="{722AB9D9-BF84-4D8F-9B49-74311A4E61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76ba1a2-e56e-42c7-a14f-18da6227530a" xsi:nil="true"/>
    <lcf76f155ced4ddcb4097134ff3c332f xmlns="6a9d2e7f-d1a4-4b3a-9bcb-84284bba7f7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818ACCDBA35A45B2086F47E116697F" ma:contentTypeVersion="16" ma:contentTypeDescription="Create a new document." ma:contentTypeScope="" ma:versionID="ff52501b56da4c2ea99087c70c32a908">
  <xsd:schema xmlns:xsd="http://www.w3.org/2001/XMLSchema" xmlns:xs="http://www.w3.org/2001/XMLSchema" xmlns:p="http://schemas.microsoft.com/office/2006/metadata/properties" xmlns:ns2="6a9d2e7f-d1a4-4b3a-9bcb-84284bba7f7b" xmlns:ns3="876ba1a2-e56e-42c7-a14f-18da6227530a" targetNamespace="http://schemas.microsoft.com/office/2006/metadata/properties" ma:root="true" ma:fieldsID="7235920919a4b92a1b67864812cd023a" ns2:_="" ns3:_="">
    <xsd:import namespace="6a9d2e7f-d1a4-4b3a-9bcb-84284bba7f7b"/>
    <xsd:import namespace="876ba1a2-e56e-42c7-a14f-18da622753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9d2e7f-d1a4-4b3a-9bcb-84284bba7f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ba80c25-a2ca-4168-8b9d-76c9d82cf3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ba1a2-e56e-42c7-a14f-18da6227530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1dba184-2895-4ff7-9a1b-4c1675725b72}" ma:internalName="TaxCatchAll" ma:showField="CatchAllData" ma:web="876ba1a2-e56e-42c7-a14f-18da622753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B82721-49D9-480A-AF19-3087928B7E6C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6a9d2e7f-d1a4-4b3a-9bcb-84284bba7f7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76ba1a2-e56e-42c7-a14f-18da6227530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FC8C689-96A5-4ACC-AFBB-A9DEDFD926C2}"/>
</file>

<file path=customXml/itemProps3.xml><?xml version="1.0" encoding="utf-8"?>
<ds:datastoreItem xmlns:ds="http://schemas.openxmlformats.org/officeDocument/2006/customXml" ds:itemID="{700DA13E-1985-4666-9182-C0F0F49B24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New</Template>
  <TotalTime>3</TotalTime>
  <Words>153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PerfectServe_Client Edu</vt:lpstr>
      <vt:lpstr>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Telmediq</dc:title>
  <dc:creator>Microsoft Office User</dc:creator>
  <cp:lastModifiedBy>Young, Mai</cp:lastModifiedBy>
  <cp:revision>1</cp:revision>
  <dcterms:created xsi:type="dcterms:W3CDTF">2018-11-14T16:34:11Z</dcterms:created>
  <dcterms:modified xsi:type="dcterms:W3CDTF">2024-11-08T23:06:44Z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0x010100CC818ACCDBA35A45B2086F47E116697F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TemplateUrl">
    <vt:lpwstr/>
  </property>
  <property fmtid="{D5CDD505-2E9C-101B-9397-08002B2CF9AE}" pid="6" name="ComplianceAssetId">
    <vt:lpwstr/>
  </property>
  <property fmtid="{D5CDD505-2E9C-101B-9397-08002B2CF9AE}" pid="7" name="Order">
    <vt:r8>8300</vt:r8>
  </property>
  <property fmtid="{D5CDD505-2E9C-101B-9397-08002B2CF9AE}" pid="8" name="MediaServiceImageTags">
    <vt:lpwstr/>
  </property>
</Properties>
</file>