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modernComment_106_2E07657C.xml" ContentType="application/vnd.ms-powerpoint.comments+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4"/>
  </p:sldMasterIdLst>
  <p:notesMasterIdLst>
    <p:notesMasterId r:id="rId11"/>
  </p:notesMasterIdLst>
  <p:sldIdLst>
    <p:sldId id="257" r:id="rId5"/>
    <p:sldId id="258" r:id="rId6"/>
    <p:sldId id="259" r:id="rId7"/>
    <p:sldId id="260" r:id="rId8"/>
    <p:sldId id="262" r:id="rId9"/>
    <p:sldId id="261" r:id="rId10"/>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6462C1F-A577-1245-C080-07686DFE99E7}" name="Qasim Mehmood" initials="" userId="S::qmehmood@perfectserve.net::d561a037-8506-46f1-9444-33c43ebfef1b" providerId="AD"/>
  <p188:author id="{A7D2C191-0CC8-98D6-D15C-632DA21A413B}" name="Conant, Bobby" initials="BC" userId="S::bconant@perfectserve.net::2968cc64-5513-4c43-9e24-424ca4ce6f8a" providerId="AD"/>
  <p188:author id="{B243A6A0-1C0A-33F5-84C7-9276BD292584}" name="Young, Mai" initials="MY" userId="S::myoung@perfectserve.net::b81367ea-804f-4642-9920-743bb28aec72" providerId="AD"/>
  <p188:author id="{E5785FAE-18D0-C7F0-DC19-415E2E8DD3E6}" name="Beatty, Colin" initials="CB" userId="S::cbeatty@perfectserve.net::08d20b0b-cf66-40e8-b63f-0af696a03f6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A7410A-CA05-0149-ACCF-5E9EE0DF4DAB}" v="1" dt="2024-11-05T18:44:40.9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49"/>
    <p:restoredTop sz="94720"/>
  </p:normalViewPr>
  <p:slideViewPr>
    <p:cSldViewPr snapToGrid="0">
      <p:cViewPr varScale="1">
        <p:scale>
          <a:sx n="76" d="100"/>
          <a:sy n="76" d="100"/>
        </p:scale>
        <p:origin x="3294" y="66"/>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shad Iqbal" userId="S::arshad.iqbal@kineticasys.com::32c0bb8e-c897-4586-98c0-6bfeefaa7732" providerId="AD" clId="Web-{1E61DAEA-BEAA-4719-BD44-D931385C4AC4}"/>
    <pc:docChg chg="modSld">
      <pc:chgData name="Arshad Iqbal" userId="S::arshad.iqbal@kineticasys.com::32c0bb8e-c897-4586-98c0-6bfeefaa7732" providerId="AD" clId="Web-{1E61DAEA-BEAA-4719-BD44-D931385C4AC4}" dt="2024-10-29T15:12:25.573" v="3" actId="14100"/>
      <pc:docMkLst>
        <pc:docMk/>
      </pc:docMkLst>
      <pc:sldChg chg="modSp">
        <pc:chgData name="Arshad Iqbal" userId="S::arshad.iqbal@kineticasys.com::32c0bb8e-c897-4586-98c0-6bfeefaa7732" providerId="AD" clId="Web-{1E61DAEA-BEAA-4719-BD44-D931385C4AC4}" dt="2024-10-29T15:12:25.573" v="3" actId="14100"/>
        <pc:sldMkLst>
          <pc:docMk/>
          <pc:sldMk cId="2803836866" sldId="258"/>
        </pc:sldMkLst>
        <pc:picChg chg="mod">
          <ac:chgData name="Arshad Iqbal" userId="S::arshad.iqbal@kineticasys.com::32c0bb8e-c897-4586-98c0-6bfeefaa7732" providerId="AD" clId="Web-{1E61DAEA-BEAA-4719-BD44-D931385C4AC4}" dt="2024-10-29T15:12:25.573" v="3" actId="14100"/>
          <ac:picMkLst>
            <pc:docMk/>
            <pc:sldMk cId="2803836866" sldId="258"/>
            <ac:picMk id="7" creationId="{D502D857-670E-4260-A33D-B2B207D28B97}"/>
          </ac:picMkLst>
        </pc:picChg>
      </pc:sldChg>
    </pc:docChg>
  </pc:docChgLst>
  <pc:docChgLst>
    <pc:chgData name="Young, Mai" userId="b81367ea-804f-4642-9920-743bb28aec72" providerId="ADAL" clId="{763F9250-426A-4C89-B3B8-86D7B0581E9F}"/>
    <pc:docChg chg="modSld">
      <pc:chgData name="Young, Mai" userId="b81367ea-804f-4642-9920-743bb28aec72" providerId="ADAL" clId="{763F9250-426A-4C89-B3B8-86D7B0581E9F}" dt="2024-11-05T19:08:08.415" v="105" actId="20577"/>
      <pc:docMkLst>
        <pc:docMk/>
      </pc:docMkLst>
      <pc:sldChg chg="modSp mod">
        <pc:chgData name="Young, Mai" userId="b81367ea-804f-4642-9920-743bb28aec72" providerId="ADAL" clId="{763F9250-426A-4C89-B3B8-86D7B0581E9F}" dt="2024-11-05T19:08:08.415" v="105" actId="20577"/>
        <pc:sldMkLst>
          <pc:docMk/>
          <pc:sldMk cId="772236668" sldId="262"/>
        </pc:sldMkLst>
        <pc:spChg chg="mod">
          <ac:chgData name="Young, Mai" userId="b81367ea-804f-4642-9920-743bb28aec72" providerId="ADAL" clId="{763F9250-426A-4C89-B3B8-86D7B0581E9F}" dt="2024-11-05T19:08:08.415" v="105" actId="20577"/>
          <ac:spMkLst>
            <pc:docMk/>
            <pc:sldMk cId="772236668" sldId="262"/>
            <ac:spMk id="51" creationId="{00000000-0000-0000-0000-000000000000}"/>
          </ac:spMkLst>
        </pc:spChg>
      </pc:sldChg>
    </pc:docChg>
  </pc:docChgLst>
  <pc:docChgLst>
    <pc:chgData name="Beatty, Colin" userId="S::cbeatty@perfectserve.net::08d20b0b-cf66-40e8-b63f-0af696a03f6b" providerId="AD" clId="Web-{C948A94C-DF4F-69C1-3C7E-84FFA7BB31CA}"/>
    <pc:docChg chg="modSld">
      <pc:chgData name="Beatty, Colin" userId="S::cbeatty@perfectserve.net::08d20b0b-cf66-40e8-b63f-0af696a03f6b" providerId="AD" clId="Web-{C948A94C-DF4F-69C1-3C7E-84FFA7BB31CA}" dt="2024-11-04T17:12:25.247" v="3" actId="1076"/>
      <pc:docMkLst>
        <pc:docMk/>
      </pc:docMkLst>
      <pc:sldChg chg="modSp">
        <pc:chgData name="Beatty, Colin" userId="S::cbeatty@perfectserve.net::08d20b0b-cf66-40e8-b63f-0af696a03f6b" providerId="AD" clId="Web-{C948A94C-DF4F-69C1-3C7E-84FFA7BB31CA}" dt="2024-11-04T17:12:25.247" v="3" actId="1076"/>
        <pc:sldMkLst>
          <pc:docMk/>
          <pc:sldMk cId="0" sldId="257"/>
        </pc:sldMkLst>
        <pc:spChg chg="mod">
          <ac:chgData name="Beatty, Colin" userId="S::cbeatty@perfectserve.net::08d20b0b-cf66-40e8-b63f-0af696a03f6b" providerId="AD" clId="Web-{C948A94C-DF4F-69C1-3C7E-84FFA7BB31CA}" dt="2024-11-04T17:12:21.778" v="2" actId="20577"/>
          <ac:spMkLst>
            <pc:docMk/>
            <pc:sldMk cId="0" sldId="257"/>
            <ac:spMk id="46" creationId="{00000000-0000-0000-0000-000000000000}"/>
          </ac:spMkLst>
        </pc:spChg>
        <pc:spChg chg="mod">
          <ac:chgData name="Beatty, Colin" userId="S::cbeatty@perfectserve.net::08d20b0b-cf66-40e8-b63f-0af696a03f6b" providerId="AD" clId="Web-{C948A94C-DF4F-69C1-3C7E-84FFA7BB31CA}" dt="2024-11-04T17:12:25.247" v="3" actId="1076"/>
          <ac:spMkLst>
            <pc:docMk/>
            <pc:sldMk cId="0" sldId="257"/>
            <ac:spMk id="47" creationId="{00000000-0000-0000-0000-000000000000}"/>
          </ac:spMkLst>
        </pc:spChg>
      </pc:sldChg>
    </pc:docChg>
  </pc:docChgLst>
  <pc:docChgLst>
    <pc:chgData name="Beatty, Colin" userId="08d20b0b-cf66-40e8-b63f-0af696a03f6b" providerId="ADAL" clId="{4AA7410A-CA05-0149-ACCF-5E9EE0DF4DAB}"/>
    <pc:docChg chg="modSld">
      <pc:chgData name="Beatty, Colin" userId="08d20b0b-cf66-40e8-b63f-0af696a03f6b" providerId="ADAL" clId="{4AA7410A-CA05-0149-ACCF-5E9EE0DF4DAB}" dt="2024-11-05T18:43:27.968" v="46" actId="20577"/>
      <pc:docMkLst>
        <pc:docMk/>
      </pc:docMkLst>
      <pc:sldChg chg="modSp mod">
        <pc:chgData name="Beatty, Colin" userId="08d20b0b-cf66-40e8-b63f-0af696a03f6b" providerId="ADAL" clId="{4AA7410A-CA05-0149-ACCF-5E9EE0DF4DAB}" dt="2024-11-05T18:43:27.968" v="46" actId="20577"/>
        <pc:sldMkLst>
          <pc:docMk/>
          <pc:sldMk cId="772236668" sldId="262"/>
        </pc:sldMkLst>
        <pc:spChg chg="mod">
          <ac:chgData name="Beatty, Colin" userId="08d20b0b-cf66-40e8-b63f-0af696a03f6b" providerId="ADAL" clId="{4AA7410A-CA05-0149-ACCF-5E9EE0DF4DAB}" dt="2024-11-05T18:43:27.968" v="46" actId="20577"/>
          <ac:spMkLst>
            <pc:docMk/>
            <pc:sldMk cId="772236668" sldId="262"/>
            <ac:spMk id="51" creationId="{00000000-0000-0000-0000-000000000000}"/>
          </ac:spMkLst>
        </pc:spChg>
      </pc:sldChg>
    </pc:docChg>
  </pc:docChgLst>
</pc:chgInfo>
</file>

<file path=ppt/comments/modernComment_106_2E07657C.xml><?xml version="1.0" encoding="utf-8"?>
<p188:cmLst xmlns:a="http://schemas.openxmlformats.org/drawingml/2006/main" xmlns:r="http://schemas.openxmlformats.org/officeDocument/2006/relationships" xmlns:p188="http://schemas.microsoft.com/office/powerpoint/2018/8/main">
  <p188:cm id="{0520BA3A-CC87-455B-B843-A4AAD9D41CA5}" authorId="{A7D2C191-0CC8-98D6-D15C-632DA21A413B}" status="resolved" created="2024-11-04T22:08:19.154" startDate="2024-11-04T22:08:19.154" dueDate="2024-11-04T22:08:19.154" assignedTo="{06462C1F-A577-1245-C080-07686DFE99E7}" complete="100000" title="Url in the example on page 5 should not be updated from telmediq to perfectserve clinical collaboration looks to have been changed in 2 places in the url.@Qasim Mehmood @Young, Mai ">
    <ac:deMkLst xmlns:ac="http://schemas.microsoft.com/office/drawing/2013/main/command">
      <pc:docMk xmlns:pc="http://schemas.microsoft.com/office/powerpoint/2013/main/command"/>
      <pc:sldMk xmlns:pc="http://schemas.microsoft.com/office/powerpoint/2013/main/command" cId="772236668" sldId="262"/>
      <ac:spMk id="51" creationId="{00000000-0000-0000-0000-000000000000}"/>
    </ac:deMkLst>
    <p188:replyLst>
      <p188:reply id="{95FEF66D-C2B7-B943-B654-5CBD45199D84}" authorId="{E5785FAE-18D0-C7F0-DC19-415E2E8DD3E6}" created="2024-11-05T18:46:08.760">
        <p188:txBody>
          <a:bodyPr/>
          <a:lstStyle/>
          <a:p>
            <a:r>
              <a:rPr lang="en-US"/>
              <a:t>I’ve fixed this, but I’m going to leave it up to [@Young, Mai] to resolve this comment if the URL I changed it to doesn’t work.</a:t>
            </a:r>
          </a:p>
        </p188:txBody>
      </p188:reply>
      <p188:reply id="{73F639B9-1516-42C7-B6B8-7E40C7EF7B28}" authorId="{B243A6A0-1C0A-33F5-84C7-9276BD292584}" created="2024-11-05T19:06:37.933">
        <p188:txBody>
          <a:bodyPr/>
          <a:lstStyle/>
          <a:p>
            <a:r>
              <a:rPr lang="en-US"/>
              <a:t>Update to URL is correct. Resolving comment.</a:t>
            </a:r>
          </a:p>
        </p188:txBody>
      </p188:reply>
    </p188:replyLst>
    <p188:txBody>
      <a:bodyPr/>
      <a:lstStyle/>
      <a:p>
        <a:r>
          <a:rPr lang="en-US"/>
          <a:t>Url in the example on page 5 should not be updated from telmediq to perfectserve clinical collaboration looks to have been changed in 2 places in the url.[@Qasim Mehmood] [@Young, Mai] </a:t>
        </a:r>
      </a:p>
    </p188:txBody>
    <p188:extLst>
      <p:ext xmlns:p="http://schemas.openxmlformats.org/presentationml/2006/main" uri="{5BB2D875-25FF-4072-B9AC-8F64D62656EB}">
        <p228:taskDetails xmlns:p228="http://schemas.microsoft.com/office/powerpoint/2022/08/main">
          <p228:history>
            <p228:event time="2024-11-04T22:08:19.154" id="{535504A5-A08B-4B74-89C9-5BBF5D367007}">
              <p228:atrbtn authorId="{A7D2C191-0CC8-98D6-D15C-632DA21A413B}"/>
              <p228:anchr>
                <p228:comment id="{0520BA3A-CC87-455B-B843-A4AAD9D41CA5}"/>
              </p228:anchr>
              <p228:add/>
            </p228:event>
            <p228:event time="2024-11-04T22:08:19.154" id="{8E21083B-459F-4A1B-8BBC-D50701E4A41F}">
              <p228:atrbtn authorId="{A7D2C191-0CC8-98D6-D15C-632DA21A413B}"/>
              <p228:anchr>
                <p228:comment id="{0520BA3A-CC87-455B-B843-A4AAD9D41CA5}"/>
              </p228:anchr>
              <p228:asgn authorId="{06462C1F-A577-1245-C080-07686DFE99E7}"/>
            </p228:event>
            <p228:event time="2024-11-04T22:08:19.154" id="{460C8E94-9515-41FB-AEF3-005EEF60F6A9}">
              <p228:atrbtn authorId="{A7D2C191-0CC8-98D6-D15C-632DA21A413B}"/>
              <p228:anchr>
                <p228:comment id="{0520BA3A-CC87-455B-B843-A4AAD9D41CA5}"/>
              </p228:anchr>
              <p228:title val="Url in the example on page 5 should not be updated from telmediq to perfectserve clinical collaboration looks to have been changed in 2 places in the url.@Qasim Mehmood @Young, Mai "/>
            </p228:event>
            <p228:event time="2024-11-04T22:08:19.154" id="{6596596D-36B4-4316-A0FB-6124BF5016D8}">
              <p228:atrbtn authorId="{A7D2C191-0CC8-98D6-D15C-632DA21A413B}"/>
              <p228:anchr>
                <p228:comment id="{0520BA3A-CC87-455B-B843-A4AAD9D41CA5}"/>
              </p228:anchr>
              <p228:date stDt="2024-11-04T22:08:19.154" endDt="2024-11-04T22:08:19.154"/>
            </p228:event>
            <p228:event time="2024-11-05T19:06:40.003" id="{437C9E12-FE0E-47DB-BF6B-6994B5CD7EB6}">
              <p228:atrbtn authorId="{B243A6A0-1C0A-33F5-84C7-9276BD292584}"/>
              <p228:anchr>
                <p228:comment id="{00000000-0000-0000-0000-000000000000}"/>
              </p228:anchr>
              <p228:pcntCmplt val="100000"/>
            </p228:event>
          </p228:history>
        </p228:taskDetails>
      </p:ext>
    </p188:extLst>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gf2be16e9a7_1_106: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 name="Google Shape;44;gf2be16e9a7_1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gf2be16e9a7_1_106: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 name="Google Shape;44;gf2be16e9a7_1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41399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gf2be16e9a7_1_106: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 name="Google Shape;44;gf2be16e9a7_1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54364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gf2be16e9a7_1_106: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 name="Google Shape;44;gf2be16e9a7_1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67588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gf2be16e9a7_1_106: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 name="Google Shape;44;gf2be16e9a7_1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87836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gf2be16e9a7_1_106: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 name="Google Shape;44;gf2be16e9a7_1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601735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First Page">
  <p:cSld name="First Page">
    <p:spTree>
      <p:nvGrpSpPr>
        <p:cNvPr id="1" name="Shape 6"/>
        <p:cNvGrpSpPr/>
        <p:nvPr/>
      </p:nvGrpSpPr>
      <p:grpSpPr>
        <a:xfrm>
          <a:off x="0" y="0"/>
          <a:ext cx="0" cy="0"/>
          <a:chOff x="0" y="0"/>
          <a:chExt cx="0" cy="0"/>
        </a:xfrm>
      </p:grpSpPr>
      <p:pic>
        <p:nvPicPr>
          <p:cNvPr id="7" name="Google Shape;7;p2"/>
          <p:cNvPicPr preferRelativeResize="0"/>
          <p:nvPr/>
        </p:nvPicPr>
        <p:blipFill rotWithShape="1">
          <a:blip r:embed="rId2">
            <a:alphaModFix/>
          </a:blip>
          <a:srcRect b="70948"/>
          <a:stretch/>
        </p:blipFill>
        <p:spPr>
          <a:xfrm>
            <a:off x="-95325" y="-26136"/>
            <a:ext cx="7972500" cy="1344575"/>
          </a:xfrm>
          <a:prstGeom prst="rect">
            <a:avLst/>
          </a:prstGeom>
          <a:noFill/>
          <a:ln>
            <a:noFill/>
          </a:ln>
        </p:spPr>
      </p:pic>
      <p:pic>
        <p:nvPicPr>
          <p:cNvPr id="8" name="Google Shape;8;p2"/>
          <p:cNvPicPr preferRelativeResize="0"/>
          <p:nvPr/>
        </p:nvPicPr>
        <p:blipFill>
          <a:blip r:embed="rId3">
            <a:alphaModFix/>
          </a:blip>
          <a:stretch>
            <a:fillRect/>
          </a:stretch>
        </p:blipFill>
        <p:spPr>
          <a:xfrm>
            <a:off x="5687058" y="159974"/>
            <a:ext cx="1704343" cy="603300"/>
          </a:xfrm>
          <a:prstGeom prst="rect">
            <a:avLst/>
          </a:prstGeom>
          <a:noFill/>
          <a:ln>
            <a:noFill/>
          </a:ln>
        </p:spPr>
      </p:pic>
      <p:sp>
        <p:nvSpPr>
          <p:cNvPr id="9" name="Google Shape;9;p2"/>
          <p:cNvSpPr txBox="1">
            <a:spLocks noGrp="1"/>
          </p:cNvSpPr>
          <p:nvPr>
            <p:ph type="title"/>
          </p:nvPr>
        </p:nvSpPr>
        <p:spPr>
          <a:xfrm>
            <a:off x="450025" y="153186"/>
            <a:ext cx="5465700" cy="6033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1"/>
              </a:buClr>
              <a:buSzPts val="4000"/>
              <a:buNone/>
              <a:defRPr sz="40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0" name="Google Shape;10;p2"/>
          <p:cNvSpPr txBox="1">
            <a:spLocks noGrp="1"/>
          </p:cNvSpPr>
          <p:nvPr>
            <p:ph type="subTitle" idx="1"/>
          </p:nvPr>
        </p:nvSpPr>
        <p:spPr>
          <a:xfrm>
            <a:off x="450025" y="835350"/>
            <a:ext cx="7470600" cy="338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1"/>
              </a:buClr>
              <a:buSzPts val="1400"/>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subtitle style</a:t>
            </a:r>
            <a:endParaRPr/>
          </a:p>
        </p:txBody>
      </p:sp>
      <p:sp>
        <p:nvSpPr>
          <p:cNvPr id="11" name="Google Shape;11;p2"/>
          <p:cNvSpPr txBox="1">
            <a:spLocks noGrp="1"/>
          </p:cNvSpPr>
          <p:nvPr>
            <p:ph type="body" idx="2"/>
          </p:nvPr>
        </p:nvSpPr>
        <p:spPr>
          <a:xfrm>
            <a:off x="450025" y="1779525"/>
            <a:ext cx="7316700" cy="77454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pPr lvl="0"/>
            <a:r>
              <a:rPr lang="en-US"/>
              <a:t>Edit Master text styles</a:t>
            </a:r>
          </a:p>
        </p:txBody>
      </p:sp>
      <p:sp>
        <p:nvSpPr>
          <p:cNvPr id="12" name="Google Shape;12;p2"/>
          <p:cNvSpPr txBox="1"/>
          <p:nvPr/>
        </p:nvSpPr>
        <p:spPr>
          <a:xfrm>
            <a:off x="2842500" y="9525000"/>
            <a:ext cx="4548900" cy="338700"/>
          </a:xfrm>
          <a:prstGeom prst="rect">
            <a:avLst/>
          </a:prstGeom>
          <a:noFill/>
          <a:ln>
            <a:noFill/>
          </a:ln>
        </p:spPr>
        <p:txBody>
          <a:bodyPr spcFirstLastPara="1" wrap="square" lIns="91425" tIns="91425" rIns="91425" bIns="91425" anchor="t" anchorCtr="0">
            <a:spAutoFit/>
          </a:bodyPr>
          <a:lstStyle/>
          <a:p>
            <a:pPr marL="0" marR="0" lvl="0" indent="0" algn="r" rtl="0">
              <a:lnSpc>
                <a:spcPct val="120000"/>
              </a:lnSpc>
              <a:spcBef>
                <a:spcPts val="0"/>
              </a:spcBef>
              <a:spcAft>
                <a:spcPts val="0"/>
              </a:spcAft>
              <a:buClr>
                <a:srgbClr val="000000"/>
              </a:buClr>
              <a:buSzPts val="800"/>
              <a:buFont typeface="Arial"/>
              <a:buNone/>
            </a:pPr>
            <a:fld id="{00000000-1234-1234-1234-123412341234}" type="slidenum">
              <a:rPr lang="en" sz="1000" b="0" i="0" u="none" strike="noStrike" cap="none">
                <a:solidFill>
                  <a:srgbClr val="323E48"/>
                </a:solidFill>
                <a:latin typeface="Arial"/>
                <a:ea typeface="Arial"/>
                <a:cs typeface="Arial"/>
                <a:sym typeface="Arial"/>
              </a:rPr>
              <a:t>‹#›</a:t>
            </a:fld>
            <a:endParaRPr sz="1000" b="0" i="0" u="none" strike="noStrike" cap="none">
              <a:solidFill>
                <a:srgbClr val="323E48"/>
              </a:solidFill>
              <a:latin typeface="Arial"/>
              <a:ea typeface="Arial"/>
              <a:cs typeface="Arial"/>
              <a:sym typeface="Arial"/>
            </a:endParaRPr>
          </a:p>
        </p:txBody>
      </p:sp>
    </p:spTree>
    <p:extLst>
      <p:ext uri="{BB962C8B-B14F-4D97-AF65-F5344CB8AC3E}">
        <p14:creationId xmlns:p14="http://schemas.microsoft.com/office/powerpoint/2010/main" val="286890312"/>
      </p:ext>
    </p:extLst>
  </p:cSld>
  <p:clrMapOvr>
    <a:masterClrMapping/>
  </p:clrMapOvr>
  <p:hf hdr="0" ftr="0" dt="0"/>
  <p:extLst>
    <p:ext uri="{DCECCB84-F9BA-43D5-87BE-67443E8EF086}">
      <p15:sldGuideLst xmlns:p15="http://schemas.microsoft.com/office/powerpoint/2012/main">
        <p15:guide id="1" pos="288">
          <p15:clr>
            <a:srgbClr val="E46962"/>
          </p15:clr>
        </p15:guide>
        <p15:guide id="2" orient="horz" pos="792">
          <p15:clr>
            <a:srgbClr val="E46962"/>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ther Pages">
  <p:cSld name="Other Pages">
    <p:spTree>
      <p:nvGrpSpPr>
        <p:cNvPr id="1" name="Shape 13"/>
        <p:cNvGrpSpPr/>
        <p:nvPr/>
      </p:nvGrpSpPr>
      <p:grpSpPr>
        <a:xfrm>
          <a:off x="0" y="0"/>
          <a:ext cx="0" cy="0"/>
          <a:chOff x="0" y="0"/>
          <a:chExt cx="0" cy="0"/>
        </a:xfrm>
      </p:grpSpPr>
      <p:pic>
        <p:nvPicPr>
          <p:cNvPr id="14" name="Google Shape;14;p3"/>
          <p:cNvPicPr preferRelativeResize="0"/>
          <p:nvPr/>
        </p:nvPicPr>
        <p:blipFill rotWithShape="1">
          <a:blip r:embed="rId2">
            <a:alphaModFix/>
          </a:blip>
          <a:srcRect b="89849"/>
          <a:stretch/>
        </p:blipFill>
        <p:spPr>
          <a:xfrm>
            <a:off x="-100050" y="-27610"/>
            <a:ext cx="7972500" cy="469801"/>
          </a:xfrm>
          <a:prstGeom prst="rect">
            <a:avLst/>
          </a:prstGeom>
          <a:noFill/>
          <a:ln>
            <a:noFill/>
          </a:ln>
        </p:spPr>
      </p:pic>
      <p:sp>
        <p:nvSpPr>
          <p:cNvPr id="15" name="Google Shape;15;p3"/>
          <p:cNvSpPr txBox="1">
            <a:spLocks noGrp="1"/>
          </p:cNvSpPr>
          <p:nvPr>
            <p:ph type="body" idx="1"/>
          </p:nvPr>
        </p:nvSpPr>
        <p:spPr>
          <a:xfrm>
            <a:off x="457200" y="601000"/>
            <a:ext cx="7080900" cy="8801400"/>
          </a:xfrm>
          <a:prstGeom prst="rect">
            <a:avLst/>
          </a:prstGeom>
          <a:noFill/>
          <a:ln>
            <a:noFill/>
          </a:ln>
        </p:spPr>
        <p:txBody>
          <a:bodyPr spcFirstLastPara="1" wrap="square" lIns="91425" tIns="91425" rIns="91425" bIns="91425" anchor="t" anchorCtr="0">
            <a:noAutofit/>
          </a:bodyPr>
          <a:lstStyle>
            <a:lvl1pPr marL="457200" lvl="0" indent="-298450" rtl="0">
              <a:spcBef>
                <a:spcPts val="0"/>
              </a:spcBef>
              <a:spcAft>
                <a:spcPts val="0"/>
              </a:spcAft>
              <a:buSzPts val="1100"/>
              <a:buChar char="●"/>
              <a:defRPr sz="1100"/>
            </a:lvl1pPr>
            <a:lvl2pPr marL="914400" lvl="1" indent="-298450" rtl="0">
              <a:spcBef>
                <a:spcPts val="0"/>
              </a:spcBef>
              <a:spcAft>
                <a:spcPts val="0"/>
              </a:spcAft>
              <a:buSzPts val="1100"/>
              <a:buChar char="○"/>
              <a:defRPr sz="1100"/>
            </a:lvl2pPr>
            <a:lvl3pPr marL="1371600" lvl="2" indent="-298450" rtl="0">
              <a:spcBef>
                <a:spcPts val="0"/>
              </a:spcBef>
              <a:spcAft>
                <a:spcPts val="0"/>
              </a:spcAft>
              <a:buSzPts val="1100"/>
              <a:buChar char="■"/>
              <a:defRPr sz="1100"/>
            </a:lvl3pPr>
            <a:lvl4pPr marL="1828800" lvl="3" indent="-298450" rtl="0">
              <a:spcBef>
                <a:spcPts val="0"/>
              </a:spcBef>
              <a:spcAft>
                <a:spcPts val="0"/>
              </a:spcAft>
              <a:buSzPts val="1100"/>
              <a:buChar char="●"/>
              <a:defRPr sz="1100"/>
            </a:lvl4pPr>
            <a:lvl5pPr marL="2286000" lvl="4" indent="-298450" rtl="0">
              <a:spcBef>
                <a:spcPts val="0"/>
              </a:spcBef>
              <a:spcAft>
                <a:spcPts val="0"/>
              </a:spcAft>
              <a:buSzPts val="1100"/>
              <a:buChar char="○"/>
              <a:defRPr sz="1100"/>
            </a:lvl5pPr>
            <a:lvl6pPr marL="2743200" lvl="5" indent="-298450" rtl="0">
              <a:spcBef>
                <a:spcPts val="0"/>
              </a:spcBef>
              <a:spcAft>
                <a:spcPts val="0"/>
              </a:spcAft>
              <a:buSzPts val="1100"/>
              <a:buChar char="■"/>
              <a:defRPr sz="1100"/>
            </a:lvl6pPr>
            <a:lvl7pPr marL="3200400" lvl="6" indent="-298450" rtl="0">
              <a:spcBef>
                <a:spcPts val="0"/>
              </a:spcBef>
              <a:spcAft>
                <a:spcPts val="0"/>
              </a:spcAft>
              <a:buSzPts val="1100"/>
              <a:buChar char="●"/>
              <a:defRPr sz="1100"/>
            </a:lvl7pPr>
            <a:lvl8pPr marL="3657600" lvl="7" indent="-298450" rtl="0">
              <a:spcBef>
                <a:spcPts val="0"/>
              </a:spcBef>
              <a:spcAft>
                <a:spcPts val="0"/>
              </a:spcAft>
              <a:buSzPts val="1100"/>
              <a:buChar char="○"/>
              <a:defRPr sz="1100"/>
            </a:lvl8pPr>
            <a:lvl9pPr marL="4114800" lvl="8" indent="-298450" rtl="0">
              <a:spcBef>
                <a:spcPts val="0"/>
              </a:spcBef>
              <a:spcAft>
                <a:spcPts val="0"/>
              </a:spcAft>
              <a:buSzPts val="1100"/>
              <a:buChar char="■"/>
              <a:defRPr sz="1100"/>
            </a:lvl9pPr>
          </a:lstStyle>
          <a:p>
            <a:pPr lvl="0"/>
            <a:r>
              <a:rPr lang="en-US"/>
              <a:t>Edit Master text styles</a:t>
            </a:r>
          </a:p>
        </p:txBody>
      </p:sp>
      <p:sp>
        <p:nvSpPr>
          <p:cNvPr id="16" name="Google Shape;16;p3"/>
          <p:cNvSpPr txBox="1"/>
          <p:nvPr/>
        </p:nvSpPr>
        <p:spPr>
          <a:xfrm>
            <a:off x="2842500" y="9525000"/>
            <a:ext cx="4548900" cy="338700"/>
          </a:xfrm>
          <a:prstGeom prst="rect">
            <a:avLst/>
          </a:prstGeom>
          <a:noFill/>
          <a:ln>
            <a:noFill/>
          </a:ln>
        </p:spPr>
        <p:txBody>
          <a:bodyPr spcFirstLastPara="1" wrap="square" lIns="91425" tIns="91425" rIns="91425" bIns="91425" anchor="t" anchorCtr="0">
            <a:spAutoFit/>
          </a:bodyPr>
          <a:lstStyle/>
          <a:p>
            <a:pPr marL="0" marR="0" lvl="0" indent="0" algn="r" rtl="0">
              <a:lnSpc>
                <a:spcPct val="120000"/>
              </a:lnSpc>
              <a:spcBef>
                <a:spcPts val="0"/>
              </a:spcBef>
              <a:spcAft>
                <a:spcPts val="0"/>
              </a:spcAft>
              <a:buClr>
                <a:srgbClr val="000000"/>
              </a:buClr>
              <a:buSzPts val="800"/>
              <a:buFont typeface="Arial"/>
              <a:buNone/>
            </a:pPr>
            <a:fld id="{00000000-1234-1234-1234-123412341234}" type="slidenum">
              <a:rPr lang="en" sz="1000" b="0" i="0" u="none" strike="noStrike" cap="none">
                <a:solidFill>
                  <a:srgbClr val="323E48"/>
                </a:solidFill>
                <a:latin typeface="Arial"/>
                <a:ea typeface="Arial"/>
                <a:cs typeface="Arial"/>
                <a:sym typeface="Arial"/>
              </a:rPr>
              <a:t>‹#›</a:t>
            </a:fld>
            <a:endParaRPr sz="1000" b="0" i="0" u="none" strike="noStrike" cap="none">
              <a:solidFill>
                <a:srgbClr val="323E48"/>
              </a:solidFill>
              <a:latin typeface="Arial"/>
              <a:ea typeface="Arial"/>
              <a:cs typeface="Arial"/>
              <a:sym typeface="Arial"/>
            </a:endParaRPr>
          </a:p>
        </p:txBody>
      </p:sp>
    </p:spTree>
    <p:extLst>
      <p:ext uri="{BB962C8B-B14F-4D97-AF65-F5344CB8AC3E}">
        <p14:creationId xmlns:p14="http://schemas.microsoft.com/office/powerpoint/2010/main" val="4074570129"/>
      </p:ext>
    </p:extLst>
  </p:cSld>
  <p:clrMapOvr>
    <a:masterClrMapping/>
  </p:clrMapOvr>
  <p:hf hdr="0" ftr="0" dt="0"/>
  <p:extLst>
    <p:ext uri="{DCECCB84-F9BA-43D5-87BE-67443E8EF086}">
      <p15:sldGuideLst xmlns:p15="http://schemas.microsoft.com/office/powerpoint/2012/main">
        <p15:guide id="1" orient="horz" pos="576">
          <p15:clr>
            <a:srgbClr val="E46962"/>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ther Pages">
  <p:cSld name="1_Other Pages">
    <p:spTree>
      <p:nvGrpSpPr>
        <p:cNvPr id="1" name="Shape 20"/>
        <p:cNvGrpSpPr/>
        <p:nvPr/>
      </p:nvGrpSpPr>
      <p:grpSpPr>
        <a:xfrm>
          <a:off x="0" y="0"/>
          <a:ext cx="0" cy="0"/>
          <a:chOff x="0" y="0"/>
          <a:chExt cx="0" cy="0"/>
        </a:xfrm>
      </p:grpSpPr>
      <p:sp>
        <p:nvSpPr>
          <p:cNvPr id="23" name="Google Shape;23;p3"/>
          <p:cNvSpPr txBox="1">
            <a:spLocks noGrp="1"/>
          </p:cNvSpPr>
          <p:nvPr>
            <p:ph type="title"/>
          </p:nvPr>
        </p:nvSpPr>
        <p:spPr>
          <a:xfrm>
            <a:off x="466725" y="219075"/>
            <a:ext cx="4467300" cy="4698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lt1"/>
              </a:buClr>
              <a:buSzPts val="2400"/>
              <a:buNone/>
              <a:defRPr sz="2400" b="1">
                <a:solidFill>
                  <a:schemeClr val="lt1"/>
                </a:solidFill>
              </a:defRPr>
            </a:lvl1pPr>
            <a:lvl2pPr lvl="1" rtl="0">
              <a:spcBef>
                <a:spcPts val="0"/>
              </a:spcBef>
              <a:spcAft>
                <a:spcPts val="0"/>
              </a:spcAft>
              <a:buClr>
                <a:schemeClr val="lt1"/>
              </a:buClr>
              <a:buSzPts val="1400"/>
              <a:buNone/>
              <a:defRPr>
                <a:solidFill>
                  <a:schemeClr val="lt1"/>
                </a:solidFill>
              </a:defRPr>
            </a:lvl2pPr>
            <a:lvl3pPr lvl="2" rtl="0">
              <a:spcBef>
                <a:spcPts val="0"/>
              </a:spcBef>
              <a:spcAft>
                <a:spcPts val="0"/>
              </a:spcAft>
              <a:buClr>
                <a:schemeClr val="lt1"/>
              </a:buClr>
              <a:buSzPts val="1400"/>
              <a:buNone/>
              <a:defRPr>
                <a:solidFill>
                  <a:schemeClr val="lt1"/>
                </a:solidFill>
              </a:defRPr>
            </a:lvl3pPr>
            <a:lvl4pPr lvl="3" rtl="0">
              <a:spcBef>
                <a:spcPts val="0"/>
              </a:spcBef>
              <a:spcAft>
                <a:spcPts val="0"/>
              </a:spcAft>
              <a:buClr>
                <a:schemeClr val="lt1"/>
              </a:buClr>
              <a:buSzPts val="1400"/>
              <a:buNone/>
              <a:defRPr>
                <a:solidFill>
                  <a:schemeClr val="lt1"/>
                </a:solidFill>
              </a:defRPr>
            </a:lvl4pPr>
            <a:lvl5pPr lvl="4" rtl="0">
              <a:spcBef>
                <a:spcPts val="0"/>
              </a:spcBef>
              <a:spcAft>
                <a:spcPts val="0"/>
              </a:spcAft>
              <a:buClr>
                <a:schemeClr val="lt1"/>
              </a:buClr>
              <a:buSzPts val="1400"/>
              <a:buNone/>
              <a:defRPr>
                <a:solidFill>
                  <a:schemeClr val="lt1"/>
                </a:solidFill>
              </a:defRPr>
            </a:lvl5pPr>
            <a:lvl6pPr lvl="5" rtl="0">
              <a:spcBef>
                <a:spcPts val="0"/>
              </a:spcBef>
              <a:spcAft>
                <a:spcPts val="0"/>
              </a:spcAft>
              <a:buClr>
                <a:schemeClr val="lt1"/>
              </a:buClr>
              <a:buSzPts val="1400"/>
              <a:buNone/>
              <a:defRPr>
                <a:solidFill>
                  <a:schemeClr val="lt1"/>
                </a:solidFill>
              </a:defRPr>
            </a:lvl6pPr>
            <a:lvl7pPr lvl="6" rtl="0">
              <a:spcBef>
                <a:spcPts val="0"/>
              </a:spcBef>
              <a:spcAft>
                <a:spcPts val="0"/>
              </a:spcAft>
              <a:buClr>
                <a:schemeClr val="lt1"/>
              </a:buClr>
              <a:buSzPts val="1400"/>
              <a:buNone/>
              <a:defRPr>
                <a:solidFill>
                  <a:schemeClr val="lt1"/>
                </a:solidFill>
              </a:defRPr>
            </a:lvl7pPr>
            <a:lvl8pPr lvl="7" rtl="0">
              <a:spcBef>
                <a:spcPts val="0"/>
              </a:spcBef>
              <a:spcAft>
                <a:spcPts val="0"/>
              </a:spcAft>
              <a:buClr>
                <a:schemeClr val="lt1"/>
              </a:buClr>
              <a:buSzPts val="1400"/>
              <a:buNone/>
              <a:defRPr>
                <a:solidFill>
                  <a:schemeClr val="lt1"/>
                </a:solidFill>
              </a:defRPr>
            </a:lvl8pPr>
            <a:lvl9pPr lvl="8" rtl="0">
              <a:spcBef>
                <a:spcPts val="0"/>
              </a:spcBef>
              <a:spcAft>
                <a:spcPts val="0"/>
              </a:spcAft>
              <a:buClr>
                <a:schemeClr val="lt1"/>
              </a:buClr>
              <a:buSzPts val="1400"/>
              <a:buNone/>
              <a:defRPr>
                <a:solidFill>
                  <a:schemeClr val="lt1"/>
                </a:solidFill>
              </a:defRPr>
            </a:lvl9pPr>
          </a:lstStyle>
          <a:p>
            <a:endParaRPr/>
          </a:p>
        </p:txBody>
      </p:sp>
      <p:sp>
        <p:nvSpPr>
          <p:cNvPr id="24" name="Google Shape;24;p3"/>
          <p:cNvSpPr txBox="1">
            <a:spLocks noGrp="1"/>
          </p:cNvSpPr>
          <p:nvPr>
            <p:ph type="subTitle" idx="1"/>
          </p:nvPr>
        </p:nvSpPr>
        <p:spPr>
          <a:xfrm>
            <a:off x="466725" y="612675"/>
            <a:ext cx="4467300" cy="2925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lt1"/>
              </a:buClr>
              <a:buSzPts val="1200"/>
              <a:buNone/>
              <a:defRPr sz="1200">
                <a:solidFill>
                  <a:schemeClr val="lt1"/>
                </a:solidFill>
              </a:defRPr>
            </a:lvl1pPr>
            <a:lvl2pPr lvl="1" rtl="0">
              <a:spcBef>
                <a:spcPts val="0"/>
              </a:spcBef>
              <a:spcAft>
                <a:spcPts val="0"/>
              </a:spcAft>
              <a:buClr>
                <a:schemeClr val="lt1"/>
              </a:buClr>
              <a:buSzPts val="1200"/>
              <a:buNone/>
              <a:defRPr sz="1200">
                <a:solidFill>
                  <a:schemeClr val="lt1"/>
                </a:solidFill>
              </a:defRPr>
            </a:lvl2pPr>
            <a:lvl3pPr lvl="2" rtl="0">
              <a:spcBef>
                <a:spcPts val="0"/>
              </a:spcBef>
              <a:spcAft>
                <a:spcPts val="0"/>
              </a:spcAft>
              <a:buClr>
                <a:schemeClr val="lt1"/>
              </a:buClr>
              <a:buSzPts val="1200"/>
              <a:buNone/>
              <a:defRPr sz="1200">
                <a:solidFill>
                  <a:schemeClr val="lt1"/>
                </a:solidFill>
              </a:defRPr>
            </a:lvl3pPr>
            <a:lvl4pPr lvl="3" rtl="0">
              <a:spcBef>
                <a:spcPts val="0"/>
              </a:spcBef>
              <a:spcAft>
                <a:spcPts val="0"/>
              </a:spcAft>
              <a:buClr>
                <a:schemeClr val="lt1"/>
              </a:buClr>
              <a:buSzPts val="1200"/>
              <a:buNone/>
              <a:defRPr sz="1200">
                <a:solidFill>
                  <a:schemeClr val="lt1"/>
                </a:solidFill>
              </a:defRPr>
            </a:lvl4pPr>
            <a:lvl5pPr lvl="4" rtl="0">
              <a:spcBef>
                <a:spcPts val="0"/>
              </a:spcBef>
              <a:spcAft>
                <a:spcPts val="0"/>
              </a:spcAft>
              <a:buClr>
                <a:schemeClr val="lt1"/>
              </a:buClr>
              <a:buSzPts val="1200"/>
              <a:buNone/>
              <a:defRPr sz="1200">
                <a:solidFill>
                  <a:schemeClr val="lt1"/>
                </a:solidFill>
              </a:defRPr>
            </a:lvl5pPr>
            <a:lvl6pPr lvl="5" rtl="0">
              <a:spcBef>
                <a:spcPts val="0"/>
              </a:spcBef>
              <a:spcAft>
                <a:spcPts val="0"/>
              </a:spcAft>
              <a:buClr>
                <a:schemeClr val="lt1"/>
              </a:buClr>
              <a:buSzPts val="1200"/>
              <a:buNone/>
              <a:defRPr sz="1200">
                <a:solidFill>
                  <a:schemeClr val="lt1"/>
                </a:solidFill>
              </a:defRPr>
            </a:lvl6pPr>
            <a:lvl7pPr lvl="6" rtl="0">
              <a:spcBef>
                <a:spcPts val="0"/>
              </a:spcBef>
              <a:spcAft>
                <a:spcPts val="0"/>
              </a:spcAft>
              <a:buClr>
                <a:schemeClr val="lt1"/>
              </a:buClr>
              <a:buSzPts val="1200"/>
              <a:buNone/>
              <a:defRPr sz="1200">
                <a:solidFill>
                  <a:schemeClr val="lt1"/>
                </a:solidFill>
              </a:defRPr>
            </a:lvl7pPr>
            <a:lvl8pPr lvl="7" rtl="0">
              <a:spcBef>
                <a:spcPts val="0"/>
              </a:spcBef>
              <a:spcAft>
                <a:spcPts val="0"/>
              </a:spcAft>
              <a:buClr>
                <a:schemeClr val="lt1"/>
              </a:buClr>
              <a:buSzPts val="1200"/>
              <a:buNone/>
              <a:defRPr sz="1200">
                <a:solidFill>
                  <a:schemeClr val="lt1"/>
                </a:solidFill>
              </a:defRPr>
            </a:lvl8pPr>
            <a:lvl9pPr lvl="8" rtl="0">
              <a:spcBef>
                <a:spcPts val="0"/>
              </a:spcBef>
              <a:spcAft>
                <a:spcPts val="0"/>
              </a:spcAft>
              <a:buClr>
                <a:schemeClr val="lt1"/>
              </a:buClr>
              <a:buSzPts val="1200"/>
              <a:buNone/>
              <a:defRPr sz="1200">
                <a:solidFill>
                  <a:schemeClr val="lt1"/>
                </a:solidFill>
              </a:defRPr>
            </a:lvl9pPr>
          </a:lstStyle>
          <a:p>
            <a:endParaRPr/>
          </a:p>
        </p:txBody>
      </p:sp>
      <p:sp>
        <p:nvSpPr>
          <p:cNvPr id="25" name="Google Shape;25;p3"/>
          <p:cNvSpPr txBox="1">
            <a:spLocks noGrp="1"/>
          </p:cNvSpPr>
          <p:nvPr>
            <p:ph type="subTitle" idx="2"/>
          </p:nvPr>
        </p:nvSpPr>
        <p:spPr>
          <a:xfrm>
            <a:off x="390525" y="1504750"/>
            <a:ext cx="6924600" cy="3285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1"/>
              </a:buClr>
              <a:buSzPts val="1700"/>
              <a:buNone/>
              <a:defRPr sz="1700">
                <a:solidFill>
                  <a:schemeClr val="accent1"/>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6" name="Google Shape;26;p3"/>
          <p:cNvSpPr txBox="1">
            <a:spLocks noGrp="1"/>
          </p:cNvSpPr>
          <p:nvPr>
            <p:ph type="body" idx="3"/>
          </p:nvPr>
        </p:nvSpPr>
        <p:spPr>
          <a:xfrm>
            <a:off x="390450" y="1833263"/>
            <a:ext cx="6839100" cy="1824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chemeClr val="dk2"/>
              </a:buClr>
              <a:buSzPts val="1100"/>
              <a:buChar char="●"/>
              <a:defRPr sz="1100">
                <a:solidFill>
                  <a:schemeClr val="dk1"/>
                </a:solidFill>
              </a:defRPr>
            </a:lvl1pPr>
            <a:lvl2pPr marL="914400" lvl="1" indent="-298450" rtl="0">
              <a:lnSpc>
                <a:spcPct val="115000"/>
              </a:lnSpc>
              <a:spcBef>
                <a:spcPts val="0"/>
              </a:spcBef>
              <a:spcAft>
                <a:spcPts val="0"/>
              </a:spcAft>
              <a:buClr>
                <a:schemeClr val="dk2"/>
              </a:buClr>
              <a:buSzPts val="1100"/>
              <a:buChar char="○"/>
              <a:defRPr sz="1100">
                <a:solidFill>
                  <a:schemeClr val="dk1"/>
                </a:solidFill>
              </a:defRPr>
            </a:lvl2pPr>
            <a:lvl3pPr marL="1371600" lvl="2" indent="-298450" rtl="0">
              <a:lnSpc>
                <a:spcPct val="115000"/>
              </a:lnSpc>
              <a:spcBef>
                <a:spcPts val="0"/>
              </a:spcBef>
              <a:spcAft>
                <a:spcPts val="0"/>
              </a:spcAft>
              <a:buClr>
                <a:schemeClr val="dk2"/>
              </a:buClr>
              <a:buSzPts val="1100"/>
              <a:buChar char="–"/>
              <a:defRPr sz="1100">
                <a:solidFill>
                  <a:schemeClr val="dk1"/>
                </a:solidFill>
              </a:defRPr>
            </a:lvl3pPr>
            <a:lvl4pPr marL="1828800" lvl="3" indent="-298450" rtl="0">
              <a:lnSpc>
                <a:spcPct val="115000"/>
              </a:lnSpc>
              <a:spcBef>
                <a:spcPts val="0"/>
              </a:spcBef>
              <a:spcAft>
                <a:spcPts val="0"/>
              </a:spcAft>
              <a:buClr>
                <a:schemeClr val="dk2"/>
              </a:buClr>
              <a:buSzPts val="1100"/>
              <a:buChar char="●"/>
              <a:defRPr sz="1100">
                <a:solidFill>
                  <a:schemeClr val="dk1"/>
                </a:solidFill>
              </a:defRPr>
            </a:lvl4pPr>
            <a:lvl5pPr marL="2286000" lvl="4" indent="-298450" rtl="0">
              <a:lnSpc>
                <a:spcPct val="115000"/>
              </a:lnSpc>
              <a:spcBef>
                <a:spcPts val="0"/>
              </a:spcBef>
              <a:spcAft>
                <a:spcPts val="0"/>
              </a:spcAft>
              <a:buClr>
                <a:schemeClr val="dk2"/>
              </a:buClr>
              <a:buSzPts val="1100"/>
              <a:buChar char="○"/>
              <a:defRPr sz="1100">
                <a:solidFill>
                  <a:schemeClr val="dk1"/>
                </a:solidFill>
              </a:defRPr>
            </a:lvl5pPr>
            <a:lvl6pPr marL="2743200" lvl="5" indent="-298450" rtl="0">
              <a:lnSpc>
                <a:spcPct val="115000"/>
              </a:lnSpc>
              <a:spcBef>
                <a:spcPts val="0"/>
              </a:spcBef>
              <a:spcAft>
                <a:spcPts val="0"/>
              </a:spcAft>
              <a:buClr>
                <a:schemeClr val="dk1"/>
              </a:buClr>
              <a:buSzPts val="1100"/>
              <a:buChar char="■"/>
              <a:defRPr sz="1100">
                <a:solidFill>
                  <a:schemeClr val="dk1"/>
                </a:solidFill>
              </a:defRPr>
            </a:lvl6pPr>
            <a:lvl7pPr marL="3200400" lvl="6" indent="-298450" rtl="0">
              <a:lnSpc>
                <a:spcPct val="115000"/>
              </a:lnSpc>
              <a:spcBef>
                <a:spcPts val="0"/>
              </a:spcBef>
              <a:spcAft>
                <a:spcPts val="0"/>
              </a:spcAft>
              <a:buClr>
                <a:schemeClr val="dk1"/>
              </a:buClr>
              <a:buSzPts val="1100"/>
              <a:buChar char="●"/>
              <a:defRPr sz="1100">
                <a:solidFill>
                  <a:schemeClr val="dk1"/>
                </a:solidFill>
              </a:defRPr>
            </a:lvl7pPr>
            <a:lvl8pPr marL="3657600" lvl="7" indent="-298450" rtl="0">
              <a:lnSpc>
                <a:spcPct val="115000"/>
              </a:lnSpc>
              <a:spcBef>
                <a:spcPts val="0"/>
              </a:spcBef>
              <a:spcAft>
                <a:spcPts val="0"/>
              </a:spcAft>
              <a:buClr>
                <a:schemeClr val="dk1"/>
              </a:buClr>
              <a:buSzPts val="1100"/>
              <a:buChar char="○"/>
              <a:defRPr sz="1100">
                <a:solidFill>
                  <a:schemeClr val="dk1"/>
                </a:solidFill>
              </a:defRPr>
            </a:lvl8pPr>
            <a:lvl9pPr marL="4114800" lvl="8" indent="-298450" rtl="0">
              <a:lnSpc>
                <a:spcPct val="115000"/>
              </a:lnSpc>
              <a:spcBef>
                <a:spcPts val="0"/>
              </a:spcBef>
              <a:spcAft>
                <a:spcPts val="0"/>
              </a:spcAft>
              <a:buClr>
                <a:schemeClr val="dk1"/>
              </a:buClr>
              <a:buSzPts val="1100"/>
              <a:buChar char="■"/>
              <a:defRPr sz="1100">
                <a:solidFill>
                  <a:schemeClr val="dk1"/>
                </a:solidFill>
              </a:defRPr>
            </a:lvl9pPr>
          </a:lstStyle>
          <a:p>
            <a:endParaRPr/>
          </a:p>
        </p:txBody>
      </p:sp>
      <p:sp>
        <p:nvSpPr>
          <p:cNvPr id="27" name="Google Shape;27;p3"/>
          <p:cNvSpPr txBox="1">
            <a:spLocks noGrp="1"/>
          </p:cNvSpPr>
          <p:nvPr>
            <p:ph type="subTitle" idx="4"/>
          </p:nvPr>
        </p:nvSpPr>
        <p:spPr>
          <a:xfrm>
            <a:off x="390550" y="3885875"/>
            <a:ext cx="6924600" cy="3285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1"/>
              </a:buClr>
              <a:buSzPts val="1700"/>
              <a:buNone/>
              <a:defRPr sz="1700">
                <a:solidFill>
                  <a:schemeClr val="accent1"/>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8" name="Google Shape;28;p3"/>
          <p:cNvSpPr txBox="1">
            <a:spLocks noGrp="1"/>
          </p:cNvSpPr>
          <p:nvPr>
            <p:ph type="body" idx="5"/>
          </p:nvPr>
        </p:nvSpPr>
        <p:spPr>
          <a:xfrm>
            <a:off x="390475" y="4214388"/>
            <a:ext cx="6839100" cy="1824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chemeClr val="dk2"/>
              </a:buClr>
              <a:buSzPts val="1100"/>
              <a:buChar char="●"/>
              <a:defRPr sz="1100">
                <a:solidFill>
                  <a:schemeClr val="dk1"/>
                </a:solidFill>
              </a:defRPr>
            </a:lvl1pPr>
            <a:lvl2pPr marL="914400" lvl="1" indent="-298450" rtl="0">
              <a:lnSpc>
                <a:spcPct val="115000"/>
              </a:lnSpc>
              <a:spcBef>
                <a:spcPts val="0"/>
              </a:spcBef>
              <a:spcAft>
                <a:spcPts val="0"/>
              </a:spcAft>
              <a:buClr>
                <a:schemeClr val="dk2"/>
              </a:buClr>
              <a:buSzPts val="1100"/>
              <a:buChar char="○"/>
              <a:defRPr sz="1100">
                <a:solidFill>
                  <a:schemeClr val="dk1"/>
                </a:solidFill>
              </a:defRPr>
            </a:lvl2pPr>
            <a:lvl3pPr marL="1371600" lvl="2" indent="-298450" rtl="0">
              <a:lnSpc>
                <a:spcPct val="115000"/>
              </a:lnSpc>
              <a:spcBef>
                <a:spcPts val="0"/>
              </a:spcBef>
              <a:spcAft>
                <a:spcPts val="0"/>
              </a:spcAft>
              <a:buClr>
                <a:schemeClr val="dk2"/>
              </a:buClr>
              <a:buSzPts val="1100"/>
              <a:buChar char="–"/>
              <a:defRPr sz="1100">
                <a:solidFill>
                  <a:schemeClr val="dk1"/>
                </a:solidFill>
              </a:defRPr>
            </a:lvl3pPr>
            <a:lvl4pPr marL="1828800" lvl="3" indent="-298450" rtl="0">
              <a:lnSpc>
                <a:spcPct val="115000"/>
              </a:lnSpc>
              <a:spcBef>
                <a:spcPts val="0"/>
              </a:spcBef>
              <a:spcAft>
                <a:spcPts val="0"/>
              </a:spcAft>
              <a:buClr>
                <a:schemeClr val="dk2"/>
              </a:buClr>
              <a:buSzPts val="1100"/>
              <a:buChar char="●"/>
              <a:defRPr sz="1100">
                <a:solidFill>
                  <a:schemeClr val="dk1"/>
                </a:solidFill>
              </a:defRPr>
            </a:lvl4pPr>
            <a:lvl5pPr marL="2286000" lvl="4" indent="-298450" rtl="0">
              <a:lnSpc>
                <a:spcPct val="115000"/>
              </a:lnSpc>
              <a:spcBef>
                <a:spcPts val="0"/>
              </a:spcBef>
              <a:spcAft>
                <a:spcPts val="0"/>
              </a:spcAft>
              <a:buClr>
                <a:schemeClr val="dk2"/>
              </a:buClr>
              <a:buSzPts val="1100"/>
              <a:buChar char="○"/>
              <a:defRPr sz="1100">
                <a:solidFill>
                  <a:schemeClr val="dk1"/>
                </a:solidFill>
              </a:defRPr>
            </a:lvl5pPr>
            <a:lvl6pPr marL="2743200" lvl="5" indent="-298450" rtl="0">
              <a:lnSpc>
                <a:spcPct val="115000"/>
              </a:lnSpc>
              <a:spcBef>
                <a:spcPts val="0"/>
              </a:spcBef>
              <a:spcAft>
                <a:spcPts val="0"/>
              </a:spcAft>
              <a:buClr>
                <a:schemeClr val="dk1"/>
              </a:buClr>
              <a:buSzPts val="1100"/>
              <a:buChar char="■"/>
              <a:defRPr sz="1100">
                <a:solidFill>
                  <a:schemeClr val="dk1"/>
                </a:solidFill>
              </a:defRPr>
            </a:lvl6pPr>
            <a:lvl7pPr marL="3200400" lvl="6" indent="-298450" rtl="0">
              <a:lnSpc>
                <a:spcPct val="115000"/>
              </a:lnSpc>
              <a:spcBef>
                <a:spcPts val="0"/>
              </a:spcBef>
              <a:spcAft>
                <a:spcPts val="0"/>
              </a:spcAft>
              <a:buClr>
                <a:schemeClr val="dk1"/>
              </a:buClr>
              <a:buSzPts val="1100"/>
              <a:buChar char="●"/>
              <a:defRPr sz="1100">
                <a:solidFill>
                  <a:schemeClr val="dk1"/>
                </a:solidFill>
              </a:defRPr>
            </a:lvl7pPr>
            <a:lvl8pPr marL="3657600" lvl="7" indent="-298450" rtl="0">
              <a:lnSpc>
                <a:spcPct val="115000"/>
              </a:lnSpc>
              <a:spcBef>
                <a:spcPts val="0"/>
              </a:spcBef>
              <a:spcAft>
                <a:spcPts val="0"/>
              </a:spcAft>
              <a:buClr>
                <a:schemeClr val="dk1"/>
              </a:buClr>
              <a:buSzPts val="1100"/>
              <a:buChar char="○"/>
              <a:defRPr sz="1100">
                <a:solidFill>
                  <a:schemeClr val="dk1"/>
                </a:solidFill>
              </a:defRPr>
            </a:lvl8pPr>
            <a:lvl9pPr marL="4114800" lvl="8" indent="-298450" rtl="0">
              <a:lnSpc>
                <a:spcPct val="115000"/>
              </a:lnSpc>
              <a:spcBef>
                <a:spcPts val="0"/>
              </a:spcBef>
              <a:spcAft>
                <a:spcPts val="0"/>
              </a:spcAft>
              <a:buClr>
                <a:schemeClr val="dk1"/>
              </a:buClr>
              <a:buSzPts val="1100"/>
              <a:buChar char="■"/>
              <a:defRPr sz="1100">
                <a:solidFill>
                  <a:schemeClr val="dk1"/>
                </a:solidFill>
              </a:defRPr>
            </a:lvl9pPr>
          </a:lstStyle>
          <a:p>
            <a:endParaRPr/>
          </a:p>
        </p:txBody>
      </p:sp>
      <p:sp>
        <p:nvSpPr>
          <p:cNvPr id="29" name="Google Shape;29;p3"/>
          <p:cNvSpPr txBox="1">
            <a:spLocks noGrp="1"/>
          </p:cNvSpPr>
          <p:nvPr>
            <p:ph type="sldNum" idx="12"/>
          </p:nvPr>
        </p:nvSpPr>
        <p:spPr>
          <a:xfrm>
            <a:off x="7091400" y="9553525"/>
            <a:ext cx="300000" cy="292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737752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extLst>
      <p:ext uri="{BB962C8B-B14F-4D97-AF65-F5344CB8AC3E}">
        <p14:creationId xmlns:p14="http://schemas.microsoft.com/office/powerpoint/2010/main" val="929689776"/>
      </p:ext>
    </p:extLst>
  </p:cSld>
  <p:clrMap bg1="lt1" tx1="dk1" bg2="dk2" tx2="lt2" accent1="accent1" accent2="accent2" accent3="accent3" accent4="accent4" accent5="accent5" accent6="accent6" hlink="hlink" folHlink="folHlink"/>
  <p:sldLayoutIdLst>
    <p:sldLayoutId id="2147483652" r:id="rId1"/>
    <p:sldLayoutId id="2147483653" r:id="rId2"/>
    <p:sldLayoutId id="2147483654" r:id="rId3"/>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88">
          <p15:clr>
            <a:srgbClr val="EA4335"/>
          </p15:clr>
        </p15:guide>
        <p15:guide id="2" pos="288">
          <p15:clr>
            <a:srgbClr val="EA4335"/>
          </p15:clr>
        </p15:guide>
        <p15:guide id="3" pos="4608">
          <p15:clr>
            <a:srgbClr val="EA4335"/>
          </p15:clr>
        </p15:guide>
        <p15:guide id="4" orient="horz" pos="6048">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18/10/relationships/comments" Target="../comments/modernComment_106_2E07657C.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CO48ef8d085eac48f2906a92b7d3b@example.app.telmediq.co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Google Shape;46;p5"/>
          <p:cNvSpPr txBox="1">
            <a:spLocks noGrp="1"/>
          </p:cNvSpPr>
          <p:nvPr>
            <p:ph type="title"/>
          </p:nvPr>
        </p:nvSpPr>
        <p:spPr>
          <a:xfrm>
            <a:off x="99505" y="153185"/>
            <a:ext cx="5465700" cy="86789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 Web Console</a:t>
            </a:r>
            <a:endParaRPr lang="en-US" sz="2400" dirty="0"/>
          </a:p>
        </p:txBody>
      </p:sp>
      <p:sp>
        <p:nvSpPr>
          <p:cNvPr id="47" name="Google Shape;47;p5"/>
          <p:cNvSpPr txBox="1">
            <a:spLocks noGrp="1"/>
          </p:cNvSpPr>
          <p:nvPr>
            <p:ph type="subTitle" idx="1"/>
          </p:nvPr>
        </p:nvSpPr>
        <p:spPr>
          <a:xfrm>
            <a:off x="296141" y="852967"/>
            <a:ext cx="7470600" cy="338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Paging Groups</a:t>
            </a:r>
            <a:endParaRPr dirty="0"/>
          </a:p>
        </p:txBody>
      </p:sp>
      <p:sp>
        <p:nvSpPr>
          <p:cNvPr id="51" name="Google Shape;51;p5"/>
          <p:cNvSpPr txBox="1">
            <a:spLocks noGrp="1"/>
          </p:cNvSpPr>
          <p:nvPr>
            <p:ph type="body" idx="2"/>
          </p:nvPr>
        </p:nvSpPr>
        <p:spPr>
          <a:prstGeom prst="rect">
            <a:avLst/>
          </a:prstGeom>
        </p:spPr>
        <p:txBody>
          <a:bodyPr spcFirstLastPara="1" wrap="square" lIns="91425" tIns="91425" rIns="91425" bIns="91425" anchor="t" anchorCtr="0">
            <a:noAutofit/>
          </a:bodyPr>
          <a:lstStyle/>
          <a:p>
            <a:pPr marL="0" indent="0">
              <a:lnSpc>
                <a:spcPct val="100000"/>
              </a:lnSpc>
              <a:spcAft>
                <a:spcPts val="800"/>
              </a:spcAft>
              <a:buNone/>
            </a:pPr>
            <a:r>
              <a:rPr lang="en-US" dirty="0">
                <a:solidFill>
                  <a:srgbClr val="4A4F54"/>
                </a:solidFill>
                <a:latin typeface="+mn-lt"/>
                <a:cs typeface="Times New Roman" panose="02020603050405020304" pitchFamily="18" charset="0"/>
              </a:rPr>
              <a:t>This Paging Groups section will be replacing the legacy Paging Groups tab. From here you can create new and manage existing groups. There is also a feature called Scheduler that allows you to select multiple schedule groups to see who on-call is currently.</a:t>
            </a:r>
          </a:p>
          <a:p>
            <a:pPr marL="0" lvl="0" indent="0" algn="l" rtl="0">
              <a:spcBef>
                <a:spcPts val="0"/>
              </a:spcBef>
              <a:spcAft>
                <a:spcPts val="0"/>
              </a:spcAft>
              <a:buNone/>
            </a:pPr>
            <a:endParaRPr lang="en-US" sz="1200" dirty="0">
              <a:solidFill>
                <a:srgbClr val="000000"/>
              </a:solidFill>
            </a:endParaRPr>
          </a:p>
          <a:p>
            <a:pPr marL="0" indent="0">
              <a:buNone/>
            </a:pPr>
            <a:r>
              <a:rPr lang="en-US" sz="1700" dirty="0">
                <a:solidFill>
                  <a:schemeClr val="accent1"/>
                </a:solidFill>
              </a:rPr>
              <a:t>Adding a Paging Group</a:t>
            </a:r>
          </a:p>
          <a:p>
            <a:pPr marL="0" marR="0" indent="0">
              <a:lnSpc>
                <a:spcPct val="100000"/>
              </a:lnSpc>
              <a:spcBef>
                <a:spcPts val="0"/>
              </a:spcBef>
              <a:spcAft>
                <a:spcPts val="800"/>
              </a:spcAft>
              <a:buNone/>
            </a:pPr>
            <a:r>
              <a:rPr lang="en-US" dirty="0">
                <a:solidFill>
                  <a:srgbClr val="4A4F54"/>
                </a:solidFill>
                <a:latin typeface="+mn-lt"/>
                <a:cs typeface="Times New Roman" panose="02020603050405020304" pitchFamily="18" charset="0"/>
              </a:rPr>
              <a:t>Click the </a:t>
            </a:r>
            <a:r>
              <a:rPr lang="en-US" b="1" dirty="0">
                <a:solidFill>
                  <a:srgbClr val="4A4F54"/>
                </a:solidFill>
                <a:latin typeface="+mn-lt"/>
                <a:cs typeface="Times New Roman" panose="02020603050405020304" pitchFamily="18" charset="0"/>
              </a:rPr>
              <a:t>+Add Paging Group </a:t>
            </a:r>
            <a:r>
              <a:rPr lang="en-US" dirty="0">
                <a:solidFill>
                  <a:srgbClr val="4A4F54"/>
                </a:solidFill>
                <a:latin typeface="+mn-lt"/>
                <a:cs typeface="Times New Roman" panose="02020603050405020304" pitchFamily="18" charset="0"/>
              </a:rPr>
              <a:t>button in the upper right corner and fill in the following details</a:t>
            </a:r>
          </a:p>
          <a:p>
            <a:pPr marL="0" marR="0" indent="0">
              <a:lnSpc>
                <a:spcPct val="100000"/>
              </a:lnSpc>
              <a:spcBef>
                <a:spcPts val="0"/>
              </a:spcBef>
              <a:spcAft>
                <a:spcPts val="800"/>
              </a:spcAft>
              <a:buNone/>
            </a:pPr>
            <a:r>
              <a:rPr lang="en-US" b="1" dirty="0">
                <a:solidFill>
                  <a:srgbClr val="4A4F54"/>
                </a:solidFill>
                <a:latin typeface="+mn-lt"/>
                <a:cs typeface="Times New Roman" panose="02020603050405020304" pitchFamily="18" charset="0"/>
              </a:rPr>
              <a:t>Name</a:t>
            </a:r>
            <a:r>
              <a:rPr lang="en-US" dirty="0">
                <a:solidFill>
                  <a:srgbClr val="4A4F54"/>
                </a:solidFill>
                <a:latin typeface="+mn-lt"/>
                <a:cs typeface="Times New Roman" panose="02020603050405020304" pitchFamily="18" charset="0"/>
              </a:rPr>
              <a:t>: Consider using a standardized naming convention</a:t>
            </a:r>
          </a:p>
          <a:p>
            <a:pPr marL="0" marR="0" indent="0">
              <a:lnSpc>
                <a:spcPct val="100000"/>
              </a:lnSpc>
              <a:spcBef>
                <a:spcPts val="0"/>
              </a:spcBef>
              <a:spcAft>
                <a:spcPts val="800"/>
              </a:spcAft>
              <a:buNone/>
            </a:pPr>
            <a:r>
              <a:rPr lang="en-US" b="1" dirty="0">
                <a:solidFill>
                  <a:srgbClr val="4A4F54"/>
                </a:solidFill>
                <a:latin typeface="+mn-lt"/>
                <a:cs typeface="Times New Roman" panose="02020603050405020304" pitchFamily="18" charset="0"/>
              </a:rPr>
              <a:t>Group</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Type</a:t>
            </a:r>
            <a:r>
              <a:rPr lang="en-US" dirty="0">
                <a:solidFill>
                  <a:srgbClr val="4A4F54"/>
                </a:solidFill>
                <a:latin typeface="+mn-lt"/>
                <a:cs typeface="Times New Roman" panose="02020603050405020304" pitchFamily="18" charset="0"/>
              </a:rPr>
              <a:t>: Choose from Schedule or Broadcast Group</a:t>
            </a:r>
          </a:p>
          <a:p>
            <a:pPr marL="0" marR="0" indent="0">
              <a:lnSpc>
                <a:spcPct val="100000"/>
              </a:lnSpc>
              <a:spcBef>
                <a:spcPts val="0"/>
              </a:spcBef>
              <a:spcAft>
                <a:spcPts val="800"/>
              </a:spcAft>
              <a:buNone/>
            </a:pPr>
            <a:r>
              <a:rPr lang="en-US" b="1" dirty="0">
                <a:solidFill>
                  <a:srgbClr val="4A4F54"/>
                </a:solidFill>
                <a:latin typeface="+mn-lt"/>
                <a:cs typeface="Times New Roman" panose="02020603050405020304" pitchFamily="18" charset="0"/>
              </a:rPr>
              <a:t>Failover</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Target</a:t>
            </a:r>
            <a:r>
              <a:rPr lang="en-US" dirty="0">
                <a:solidFill>
                  <a:srgbClr val="4A4F54"/>
                </a:solidFill>
                <a:latin typeface="+mn-lt"/>
                <a:cs typeface="Times New Roman" panose="02020603050405020304" pitchFamily="18" charset="0"/>
              </a:rPr>
              <a:t>: This user or group will be messaged if no one is scheduled or the broadcast group has no members</a:t>
            </a:r>
          </a:p>
          <a:p>
            <a:pPr marL="0" indent="0">
              <a:buNone/>
            </a:pPr>
            <a:endParaRPr lang="en-US" sz="1700" dirty="0">
              <a:solidFill>
                <a:schemeClr val="accent1"/>
              </a:solidFill>
            </a:endParaRPr>
          </a:p>
          <a:p>
            <a:pPr marL="0" indent="0">
              <a:buNone/>
            </a:pPr>
            <a:r>
              <a:rPr lang="en-US" sz="1700" dirty="0">
                <a:solidFill>
                  <a:schemeClr val="accent1"/>
                </a:solidFill>
              </a:rPr>
              <a:t>Manage Groups</a:t>
            </a:r>
          </a:p>
          <a:p>
            <a:pPr marL="0" indent="0">
              <a:lnSpc>
                <a:spcPct val="100000"/>
              </a:lnSpc>
              <a:spcAft>
                <a:spcPts val="800"/>
              </a:spcAft>
              <a:buNone/>
            </a:pPr>
            <a:r>
              <a:rPr lang="en-US" dirty="0">
                <a:solidFill>
                  <a:srgbClr val="4A4F54"/>
                </a:solidFill>
                <a:latin typeface="+mn-lt"/>
                <a:cs typeface="Times New Roman" panose="02020603050405020304" pitchFamily="18" charset="0"/>
              </a:rPr>
              <a:t>This option will show all paging groups.</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Name</a:t>
            </a:r>
            <a:r>
              <a:rPr lang="en-US" dirty="0">
                <a:solidFill>
                  <a:srgbClr val="4A4F54"/>
                </a:solidFill>
                <a:latin typeface="+mn-lt"/>
                <a:cs typeface="Times New Roman" panose="02020603050405020304" pitchFamily="18" charset="0"/>
              </a:rPr>
              <a:t>: The preceding icon indicates if it is a Broadcast group or Schedule Group</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Department</a:t>
            </a:r>
            <a:r>
              <a:rPr lang="en-US" dirty="0">
                <a:solidFill>
                  <a:srgbClr val="4A4F54"/>
                </a:solidFill>
                <a:latin typeface="+mn-lt"/>
                <a:cs typeface="Times New Roman" panose="02020603050405020304" pitchFamily="18" charset="0"/>
              </a:rPr>
              <a:t>: Indicates if a department has been assigned to this group</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Escalation</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Policy</a:t>
            </a:r>
            <a:r>
              <a:rPr lang="en-US" dirty="0">
                <a:solidFill>
                  <a:srgbClr val="4A4F54"/>
                </a:solidFill>
                <a:latin typeface="+mn-lt"/>
                <a:cs typeface="Times New Roman" panose="02020603050405020304" pitchFamily="18" charset="0"/>
              </a:rPr>
              <a:t>: Indicates if an escalation policy has been applied to this group</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Delete</a:t>
            </a:r>
            <a:r>
              <a:rPr lang="en-US" dirty="0">
                <a:solidFill>
                  <a:srgbClr val="4A4F54"/>
                </a:solidFill>
                <a:latin typeface="+mn-lt"/>
                <a:cs typeface="Times New Roman" panose="02020603050405020304" pitchFamily="18" charset="0"/>
              </a:rPr>
              <a:t>: This icon  will allow you to delete a paging group </a:t>
            </a:r>
          </a:p>
          <a:p>
            <a:pPr marL="0" indent="0">
              <a:lnSpc>
                <a:spcPct val="100000"/>
              </a:lnSpc>
              <a:spcAft>
                <a:spcPts val="800"/>
              </a:spcAft>
              <a:buNone/>
            </a:pPr>
            <a:r>
              <a:rPr lang="en-US" dirty="0">
                <a:solidFill>
                  <a:srgbClr val="4A4F54"/>
                </a:solidFill>
                <a:latin typeface="+mn-lt"/>
                <a:cs typeface="Times New Roman" panose="02020603050405020304" pitchFamily="18" charset="0"/>
              </a:rPr>
              <a:t>By clicking the name of a group, you will enter the group’s settings page.</a:t>
            </a:r>
          </a:p>
          <a:p>
            <a:pPr marL="0" indent="0">
              <a:buNone/>
            </a:pPr>
            <a:endParaRPr lang="en-US" sz="1700" dirty="0">
              <a:solidFill>
                <a:schemeClr val="accent1"/>
              </a:solidFill>
            </a:endParaRPr>
          </a:p>
          <a:p>
            <a:pPr marL="0" indent="0">
              <a:buNone/>
            </a:pPr>
            <a:r>
              <a:rPr lang="en-US" sz="1700" dirty="0">
                <a:solidFill>
                  <a:schemeClr val="accent1"/>
                </a:solidFill>
              </a:rPr>
              <a:t>Schedule Group Details</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Calendar</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View</a:t>
            </a:r>
            <a:r>
              <a:rPr lang="en-US" dirty="0">
                <a:solidFill>
                  <a:srgbClr val="4A4F54"/>
                </a:solidFill>
                <a:latin typeface="+mn-lt"/>
                <a:cs typeface="Times New Roman" panose="02020603050405020304" pitchFamily="18" charset="0"/>
              </a:rPr>
              <a:t> - Can be set to Day, Week, or Month. You can add an event from here or view all existing events.</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Adding</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an</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Event</a:t>
            </a:r>
          </a:p>
          <a:p>
            <a:pPr marL="0" indent="0">
              <a:lnSpc>
                <a:spcPct val="100000"/>
              </a:lnSpc>
              <a:spcAft>
                <a:spcPts val="800"/>
              </a:spcAft>
              <a:buNone/>
            </a:pPr>
            <a:r>
              <a:rPr lang="en-US" dirty="0">
                <a:solidFill>
                  <a:srgbClr val="4A4F54"/>
                </a:solidFill>
                <a:latin typeface="+mn-lt"/>
                <a:cs typeface="Times New Roman" panose="02020603050405020304" pitchFamily="18" charset="0"/>
              </a:rPr>
              <a:t>Click and drag the desired time slot for your event. An Add Event page will appear after you release the mouse button. </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Available</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Fields</a:t>
            </a:r>
            <a:r>
              <a:rPr lang="en-US" dirty="0">
                <a:solidFill>
                  <a:srgbClr val="4A4F54"/>
                </a:solidFill>
                <a:latin typeface="+mn-lt"/>
                <a:cs typeface="Times New Roman" panose="02020603050405020304" pitchFamily="18" charset="0"/>
              </a:rPr>
              <a:t>:</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All Day</a:t>
            </a:r>
            <a:r>
              <a:rPr lang="en-US" dirty="0">
                <a:solidFill>
                  <a:srgbClr val="4A4F54"/>
                </a:solidFill>
                <a:latin typeface="+mn-lt"/>
                <a:cs typeface="Times New Roman" panose="02020603050405020304" pitchFamily="18" charset="0"/>
              </a:rPr>
              <a:t> : Check box</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From</a:t>
            </a:r>
            <a:r>
              <a:rPr lang="en-US" dirty="0">
                <a:solidFill>
                  <a:srgbClr val="4A4F54"/>
                </a:solidFill>
                <a:latin typeface="+mn-lt"/>
                <a:cs typeface="Times New Roman" panose="02020603050405020304" pitchFamily="18" charset="0"/>
              </a:rPr>
              <a:t>: Indicate date and time for the beginning of your event</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To</a:t>
            </a:r>
            <a:r>
              <a:rPr lang="en-US" dirty="0">
                <a:solidFill>
                  <a:srgbClr val="4A4F54"/>
                </a:solidFill>
                <a:latin typeface="+mn-lt"/>
                <a:cs typeface="Times New Roman" panose="02020603050405020304" pitchFamily="18" charset="0"/>
              </a:rPr>
              <a:t>: Indicate date and time for the end of your event</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Repeat</a:t>
            </a:r>
            <a:r>
              <a:rPr lang="en-US" dirty="0">
                <a:solidFill>
                  <a:srgbClr val="4A4F54"/>
                </a:solidFill>
                <a:latin typeface="+mn-lt"/>
                <a:cs typeface="Times New Roman" panose="02020603050405020304" pitchFamily="18" charset="0"/>
              </a:rPr>
              <a:t>: Checkbox. You can select your repeat pattern and end date</a:t>
            </a:r>
          </a:p>
          <a:p>
            <a:pPr marL="0" indent="0">
              <a:buNone/>
            </a:pPr>
            <a:endParaRPr lang="en-US" sz="1700" dirty="0">
              <a:solidFill>
                <a:schemeClr val="accent1"/>
              </a:solidFill>
            </a:endParaRPr>
          </a:p>
          <a:p>
            <a:pPr marL="0" indent="0">
              <a:buNone/>
            </a:pPr>
            <a:endParaRPr lang="en-US" sz="1700" dirty="0">
              <a:solidFill>
                <a:schemeClr val="accent1"/>
              </a:solidFill>
            </a:endParaRPr>
          </a:p>
          <a:p>
            <a:pPr marL="0" lvl="0" indent="0" algn="l" rtl="0">
              <a:spcBef>
                <a:spcPts val="0"/>
              </a:spcBef>
              <a:spcAft>
                <a:spcPts val="0"/>
              </a:spcAft>
              <a:buNone/>
            </a:pPr>
            <a:endParaRPr sz="1200" dirty="0">
              <a:solidFill>
                <a:srgbClr val="000000"/>
              </a:solidFill>
            </a:endParaRPr>
          </a:p>
        </p:txBody>
      </p:sp>
      <p:sp>
        <p:nvSpPr>
          <p:cNvPr id="50" name="Google Shape;50;p5"/>
          <p:cNvSpPr txBox="1">
            <a:spLocks noGrp="1"/>
          </p:cNvSpPr>
          <p:nvPr>
            <p:ph type="subTitle" idx="4294967295"/>
          </p:nvPr>
        </p:nvSpPr>
        <p:spPr>
          <a:xfrm>
            <a:off x="411480" y="1416685"/>
            <a:ext cx="6924675" cy="328613"/>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700" dirty="0">
                <a:solidFill>
                  <a:schemeClr val="accent1"/>
                </a:solidFill>
              </a:rPr>
              <a:t>Overview</a:t>
            </a:r>
            <a:endParaRPr sz="1700" dirty="0">
              <a:solidFill>
                <a:schemeClr val="accen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51" name="Google Shape;51;p5"/>
          <p:cNvSpPr txBox="1">
            <a:spLocks noGrp="1"/>
          </p:cNvSpPr>
          <p:nvPr>
            <p:ph type="body" idx="1"/>
          </p:nvPr>
        </p:nvSpPr>
        <p:spPr>
          <a:xfrm>
            <a:off x="457200" y="526788"/>
            <a:ext cx="7080900" cy="8801400"/>
          </a:xfrm>
          <a:prstGeom prst="rect">
            <a:avLst/>
          </a:prstGeom>
        </p:spPr>
        <p:txBody>
          <a:bodyPr spcFirstLastPara="1" wrap="square" lIns="91425" tIns="91425" rIns="91425" bIns="91425" anchor="t" anchorCtr="0">
            <a:noAutofit/>
          </a:bodyPr>
          <a:lstStyle/>
          <a:p>
            <a:pPr marL="0" indent="0">
              <a:buNone/>
            </a:pPr>
            <a:r>
              <a:rPr lang="en-US" sz="1700" dirty="0">
                <a:solidFill>
                  <a:schemeClr val="accent1"/>
                </a:solidFill>
              </a:rPr>
              <a:t>Schedule Group Details </a:t>
            </a:r>
            <a:r>
              <a:rPr lang="en-US" sz="1700" i="1" dirty="0">
                <a:solidFill>
                  <a:schemeClr val="accent1"/>
                </a:solidFill>
              </a:rPr>
              <a:t>continued</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User/Group</a:t>
            </a:r>
            <a:r>
              <a:rPr lang="en-US" dirty="0">
                <a:solidFill>
                  <a:srgbClr val="4A4F54"/>
                </a:solidFill>
                <a:latin typeface="+mn-lt"/>
                <a:cs typeface="Times New Roman" panose="02020603050405020304" pitchFamily="18" charset="0"/>
              </a:rPr>
              <a:t>:</a:t>
            </a:r>
            <a:r>
              <a:rPr lang="en-US" b="1" dirty="0">
                <a:solidFill>
                  <a:srgbClr val="4A4F54"/>
                </a:solidFill>
                <a:latin typeface="+mn-lt"/>
                <a:cs typeface="Times New Roman" panose="02020603050405020304" pitchFamily="18" charset="0"/>
              </a:rPr>
              <a:t> </a:t>
            </a:r>
            <a:r>
              <a:rPr lang="en-US" dirty="0">
                <a:solidFill>
                  <a:srgbClr val="4A4F54"/>
                </a:solidFill>
                <a:latin typeface="+mn-lt"/>
                <a:cs typeface="Times New Roman" panose="02020603050405020304" pitchFamily="18" charset="0"/>
              </a:rPr>
              <a:t>Select the person or group who will be taking call at this time</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Escalation Policy</a:t>
            </a:r>
            <a:r>
              <a:rPr lang="en-US" dirty="0">
                <a:solidFill>
                  <a:srgbClr val="4A4F54"/>
                </a:solidFill>
                <a:latin typeface="+mn-lt"/>
                <a:cs typeface="Times New Roman" panose="02020603050405020304" pitchFamily="18" charset="0"/>
              </a:rPr>
              <a:t>: This can be set on an individual event basis. If no policy is selected, the group’s escalation policy, if available, will apply to all events.</a:t>
            </a:r>
          </a:p>
          <a:p>
            <a:pPr marL="0" indent="0">
              <a:buNone/>
            </a:pPr>
            <a:endParaRPr lang="en-US" sz="1700" dirty="0">
              <a:solidFill>
                <a:schemeClr val="accent1"/>
              </a:solidFill>
            </a:endParaRPr>
          </a:p>
          <a:p>
            <a:pPr marL="0" indent="0">
              <a:buNone/>
            </a:pPr>
            <a:r>
              <a:rPr lang="en-US" sz="1700" dirty="0">
                <a:solidFill>
                  <a:schemeClr val="accent1"/>
                </a:solidFill>
              </a:rPr>
              <a:t>Public Link</a:t>
            </a:r>
          </a:p>
          <a:p>
            <a:pPr marL="0" indent="0">
              <a:lnSpc>
                <a:spcPct val="100000"/>
              </a:lnSpc>
              <a:spcAft>
                <a:spcPts val="800"/>
              </a:spcAft>
              <a:buNone/>
            </a:pPr>
            <a:r>
              <a:rPr lang="en-US" dirty="0">
                <a:solidFill>
                  <a:srgbClr val="4A4F54"/>
                </a:solidFill>
                <a:latin typeface="+mn-lt"/>
                <a:cs typeface="Times New Roman" panose="02020603050405020304" pitchFamily="18" charset="0"/>
              </a:rPr>
              <a:t>To share the link, navigate to the Paging Group. Select </a:t>
            </a:r>
            <a:r>
              <a:rPr lang="en-US" b="1" dirty="0">
                <a:solidFill>
                  <a:srgbClr val="4A4F54"/>
                </a:solidFill>
                <a:latin typeface="+mn-lt"/>
                <a:cs typeface="Times New Roman" panose="02020603050405020304" pitchFamily="18" charset="0"/>
              </a:rPr>
              <a:t>"Public Link"</a:t>
            </a:r>
            <a:r>
              <a:rPr lang="en-US" dirty="0">
                <a:solidFill>
                  <a:srgbClr val="4A4F54"/>
                </a:solidFill>
                <a:latin typeface="+mn-lt"/>
                <a:cs typeface="Times New Roman" panose="02020603050405020304" pitchFamily="18" charset="0"/>
              </a:rPr>
              <a:t> and </a:t>
            </a:r>
            <a:r>
              <a:rPr lang="en-US" b="1" dirty="0">
                <a:solidFill>
                  <a:srgbClr val="4A4F54"/>
                </a:solidFill>
                <a:latin typeface="+mn-lt"/>
                <a:cs typeface="Times New Roman" panose="02020603050405020304" pitchFamily="18" charset="0"/>
              </a:rPr>
              <a:t>copy</a:t>
            </a:r>
            <a:r>
              <a:rPr lang="en-US" dirty="0">
                <a:solidFill>
                  <a:srgbClr val="4A4F54"/>
                </a:solidFill>
                <a:latin typeface="+mn-lt"/>
                <a:cs typeface="Times New Roman" panose="02020603050405020304" pitchFamily="18" charset="0"/>
              </a:rPr>
              <a:t> the URL from the browser.</a:t>
            </a:r>
          </a:p>
          <a:p>
            <a:pPr marL="0" indent="0">
              <a:lnSpc>
                <a:spcPct val="100000"/>
              </a:lnSpc>
              <a:spcAft>
                <a:spcPts val="800"/>
              </a:spcAft>
              <a:buNone/>
            </a:pPr>
            <a:r>
              <a:rPr lang="en-US" dirty="0">
                <a:solidFill>
                  <a:srgbClr val="4A4F54"/>
                </a:solidFill>
                <a:latin typeface="+mn-lt"/>
                <a:cs typeface="Times New Roman" panose="02020603050405020304" pitchFamily="18" charset="0"/>
              </a:rPr>
              <a:t>This link is accessible for PerfectServe Clinical Collaboration users and the public alike. Can be useful for sharing a read-only view of the schedule with other facilities or clinics if so desired.</a:t>
            </a:r>
          </a:p>
          <a:p>
            <a:pPr marL="0" indent="0">
              <a:lnSpc>
                <a:spcPct val="100000"/>
              </a:lnSpc>
              <a:spcAft>
                <a:spcPts val="800"/>
              </a:spcAft>
              <a:buNone/>
            </a:pPr>
            <a:endParaRPr lang="en-US" dirty="0">
              <a:solidFill>
                <a:srgbClr val="4A4F54"/>
              </a:solidFill>
              <a:latin typeface="+mn-lt"/>
              <a:cs typeface="Times New Roman" panose="02020603050405020304" pitchFamily="18" charset="0"/>
            </a:endParaRPr>
          </a:p>
          <a:p>
            <a:pPr marL="0" indent="0">
              <a:lnSpc>
                <a:spcPct val="100000"/>
              </a:lnSpc>
              <a:spcAft>
                <a:spcPts val="800"/>
              </a:spcAft>
              <a:buNone/>
            </a:pPr>
            <a:endParaRPr lang="en-US" dirty="0">
              <a:solidFill>
                <a:srgbClr val="4A4F54"/>
              </a:solidFill>
              <a:latin typeface="+mn-lt"/>
              <a:cs typeface="Times New Roman" panose="02020603050405020304" pitchFamily="18" charset="0"/>
            </a:endParaRPr>
          </a:p>
          <a:p>
            <a:pPr marL="0" indent="0">
              <a:lnSpc>
                <a:spcPct val="100000"/>
              </a:lnSpc>
              <a:spcAft>
                <a:spcPts val="800"/>
              </a:spcAft>
              <a:buNone/>
            </a:pPr>
            <a:endParaRPr lang="en-US" dirty="0">
              <a:solidFill>
                <a:srgbClr val="4A4F54"/>
              </a:solidFill>
              <a:latin typeface="+mn-lt"/>
              <a:cs typeface="Times New Roman" panose="02020603050405020304" pitchFamily="18" charset="0"/>
            </a:endParaRPr>
          </a:p>
          <a:p>
            <a:pPr marL="0" indent="0">
              <a:lnSpc>
                <a:spcPct val="100000"/>
              </a:lnSpc>
              <a:spcAft>
                <a:spcPts val="800"/>
              </a:spcAft>
              <a:buNone/>
            </a:pPr>
            <a:endParaRPr lang="en-US" dirty="0">
              <a:solidFill>
                <a:srgbClr val="4A4F54"/>
              </a:solidFill>
              <a:latin typeface="+mn-lt"/>
              <a:cs typeface="Times New Roman" panose="02020603050405020304" pitchFamily="18" charset="0"/>
            </a:endParaRPr>
          </a:p>
          <a:p>
            <a:pPr marL="0" indent="0">
              <a:lnSpc>
                <a:spcPct val="100000"/>
              </a:lnSpc>
              <a:spcAft>
                <a:spcPts val="800"/>
              </a:spcAft>
              <a:buNone/>
            </a:pPr>
            <a:endParaRPr lang="en-US" dirty="0">
              <a:solidFill>
                <a:srgbClr val="4A4F54"/>
              </a:solidFill>
              <a:latin typeface="+mn-lt"/>
              <a:cs typeface="Times New Roman" panose="02020603050405020304" pitchFamily="18" charset="0"/>
            </a:endParaRPr>
          </a:p>
          <a:p>
            <a:pPr marL="0" indent="0">
              <a:lnSpc>
                <a:spcPct val="100000"/>
              </a:lnSpc>
              <a:spcAft>
                <a:spcPts val="800"/>
              </a:spcAft>
              <a:buNone/>
            </a:pPr>
            <a:endParaRPr lang="en-US" dirty="0">
              <a:solidFill>
                <a:srgbClr val="4A4F54"/>
              </a:solidFill>
              <a:latin typeface="+mn-lt"/>
              <a:cs typeface="Times New Roman" panose="02020603050405020304" pitchFamily="18" charset="0"/>
            </a:endParaRPr>
          </a:p>
          <a:p>
            <a:pPr marL="0" indent="0">
              <a:lnSpc>
                <a:spcPct val="100000"/>
              </a:lnSpc>
              <a:spcAft>
                <a:spcPts val="800"/>
              </a:spcAft>
              <a:buNone/>
            </a:pPr>
            <a:endParaRPr lang="en-US" dirty="0">
              <a:solidFill>
                <a:srgbClr val="4A4F54"/>
              </a:solidFill>
              <a:latin typeface="+mn-lt"/>
              <a:cs typeface="Times New Roman" panose="02020603050405020304" pitchFamily="18" charset="0"/>
            </a:endParaRPr>
          </a:p>
          <a:p>
            <a:pPr marL="0" indent="0">
              <a:lnSpc>
                <a:spcPct val="100000"/>
              </a:lnSpc>
              <a:spcAft>
                <a:spcPts val="800"/>
              </a:spcAft>
              <a:buNone/>
            </a:pPr>
            <a:endParaRPr lang="en-US" dirty="0">
              <a:solidFill>
                <a:srgbClr val="4A4F54"/>
              </a:solidFill>
              <a:latin typeface="+mn-lt"/>
              <a:cs typeface="Times New Roman" panose="02020603050405020304" pitchFamily="18" charset="0"/>
            </a:endParaRPr>
          </a:p>
          <a:p>
            <a:pPr marL="0" indent="0">
              <a:lnSpc>
                <a:spcPct val="100000"/>
              </a:lnSpc>
              <a:spcAft>
                <a:spcPts val="800"/>
              </a:spcAft>
              <a:buNone/>
            </a:pPr>
            <a:endParaRPr lang="en-US" dirty="0">
              <a:solidFill>
                <a:srgbClr val="4A4F54"/>
              </a:solidFill>
              <a:latin typeface="+mn-lt"/>
              <a:cs typeface="Times New Roman" panose="02020603050405020304" pitchFamily="18" charset="0"/>
            </a:endParaRPr>
          </a:p>
          <a:p>
            <a:pPr marL="0" indent="0">
              <a:lnSpc>
                <a:spcPct val="100000"/>
              </a:lnSpc>
              <a:spcAft>
                <a:spcPts val="800"/>
              </a:spcAft>
              <a:buNone/>
            </a:pPr>
            <a:endParaRPr lang="en-US" dirty="0">
              <a:solidFill>
                <a:srgbClr val="4A4F54"/>
              </a:solidFill>
              <a:latin typeface="+mn-lt"/>
              <a:cs typeface="Times New Roman" panose="02020603050405020304" pitchFamily="18" charset="0"/>
            </a:endParaRPr>
          </a:p>
          <a:p>
            <a:pPr marL="0" indent="0">
              <a:buNone/>
            </a:pPr>
            <a:endParaRPr lang="en-US" sz="1700" dirty="0">
              <a:solidFill>
                <a:schemeClr val="accent1"/>
              </a:solidFill>
            </a:endParaRPr>
          </a:p>
          <a:p>
            <a:pPr marL="0" indent="0">
              <a:buNone/>
            </a:pPr>
            <a:r>
              <a:rPr lang="en-US" sz="1700" dirty="0">
                <a:solidFill>
                  <a:schemeClr val="accent1"/>
                </a:solidFill>
              </a:rPr>
              <a:t>Print Schedule</a:t>
            </a:r>
          </a:p>
          <a:p>
            <a:pPr marL="0" indent="0">
              <a:lnSpc>
                <a:spcPct val="100000"/>
              </a:lnSpc>
              <a:spcAft>
                <a:spcPts val="800"/>
              </a:spcAft>
              <a:buNone/>
            </a:pPr>
            <a:r>
              <a:rPr lang="en-US" dirty="0">
                <a:solidFill>
                  <a:srgbClr val="4A4F54"/>
                </a:solidFill>
                <a:latin typeface="+mn-lt"/>
                <a:cs typeface="Times New Roman" panose="02020603050405020304" pitchFamily="18" charset="0"/>
              </a:rPr>
              <a:t>The </a:t>
            </a:r>
            <a:r>
              <a:rPr lang="en-US" b="1" dirty="0">
                <a:solidFill>
                  <a:srgbClr val="4A4F54"/>
                </a:solidFill>
                <a:latin typeface="+mn-lt"/>
                <a:cs typeface="Times New Roman" panose="02020603050405020304" pitchFamily="18" charset="0"/>
              </a:rPr>
              <a:t>"Print Schedule" </a:t>
            </a:r>
            <a:r>
              <a:rPr lang="en-US" dirty="0">
                <a:solidFill>
                  <a:srgbClr val="4A4F54"/>
                </a:solidFill>
                <a:latin typeface="+mn-lt"/>
                <a:cs typeface="Times New Roman" panose="02020603050405020304" pitchFamily="18" charset="0"/>
              </a:rPr>
              <a:t>button initiates the printing of the schedule based on the currently selected view.</a:t>
            </a:r>
          </a:p>
          <a:p>
            <a:pPr marL="0" indent="0">
              <a:lnSpc>
                <a:spcPct val="100000"/>
              </a:lnSpc>
              <a:spcAft>
                <a:spcPts val="800"/>
              </a:spcAft>
              <a:buNone/>
            </a:pPr>
            <a:r>
              <a:rPr lang="en-US" dirty="0">
                <a:solidFill>
                  <a:srgbClr val="4A4F54"/>
                </a:solidFill>
                <a:latin typeface="+mn-lt"/>
                <a:cs typeface="Times New Roman" panose="02020603050405020304" pitchFamily="18" charset="0"/>
              </a:rPr>
              <a:t>Select </a:t>
            </a:r>
            <a:r>
              <a:rPr lang="en-US" b="1" dirty="0">
                <a:solidFill>
                  <a:srgbClr val="4A4F54"/>
                </a:solidFill>
                <a:latin typeface="+mn-lt"/>
                <a:cs typeface="Times New Roman" panose="02020603050405020304" pitchFamily="18" charset="0"/>
              </a:rPr>
              <a:t>"More Settings" </a:t>
            </a:r>
            <a:r>
              <a:rPr lang="en-US" dirty="0">
                <a:solidFill>
                  <a:srgbClr val="4A4F54"/>
                </a:solidFill>
                <a:latin typeface="+mn-lt"/>
                <a:cs typeface="Times New Roman" panose="02020603050405020304" pitchFamily="18" charset="0"/>
              </a:rPr>
              <a:t>to expand in the print view to adjust the layout and scaling of the schedule prior to printing.</a:t>
            </a:r>
          </a:p>
          <a:p>
            <a:pPr marL="0" indent="0">
              <a:buNone/>
            </a:pPr>
            <a:endParaRPr lang="en-US" sz="1700" dirty="0">
              <a:solidFill>
                <a:schemeClr val="accent1"/>
              </a:solidFill>
            </a:endParaRPr>
          </a:p>
          <a:p>
            <a:pPr marL="0" indent="0">
              <a:buNone/>
            </a:pPr>
            <a:endParaRPr lang="en-US" sz="1700" dirty="0">
              <a:solidFill>
                <a:schemeClr val="accent1"/>
              </a:solidFill>
            </a:endParaRPr>
          </a:p>
          <a:p>
            <a:pPr marL="0" lvl="0" indent="0" algn="l" rtl="0">
              <a:spcBef>
                <a:spcPts val="0"/>
              </a:spcBef>
              <a:spcAft>
                <a:spcPts val="0"/>
              </a:spcAft>
              <a:buNone/>
            </a:pPr>
            <a:endParaRPr sz="1200" dirty="0">
              <a:solidFill>
                <a:srgbClr val="000000"/>
              </a:solidFill>
            </a:endParaRPr>
          </a:p>
        </p:txBody>
      </p:sp>
      <p:pic>
        <p:nvPicPr>
          <p:cNvPr id="5" name="Picture 4" descr="Graphical user interface, application&#10;&#10;Description automatically generated">
            <a:extLst>
              <a:ext uri="{FF2B5EF4-FFF2-40B4-BE49-F238E27FC236}">
                <a16:creationId xmlns:a16="http://schemas.microsoft.com/office/drawing/2014/main" id="{3BBEA8F2-5A10-4DCE-9102-1B13CFECECF4}"/>
              </a:ext>
            </a:extLst>
          </p:cNvPr>
          <p:cNvPicPr>
            <a:picLocks noChangeAspect="1"/>
          </p:cNvPicPr>
          <p:nvPr/>
        </p:nvPicPr>
        <p:blipFill>
          <a:blip r:embed="rId3"/>
          <a:stretch>
            <a:fillRect/>
          </a:stretch>
        </p:blipFill>
        <p:spPr>
          <a:xfrm>
            <a:off x="466725" y="2846723"/>
            <a:ext cx="6818829" cy="1425950"/>
          </a:xfrm>
          <a:prstGeom prst="rect">
            <a:avLst/>
          </a:prstGeom>
        </p:spPr>
      </p:pic>
      <p:pic>
        <p:nvPicPr>
          <p:cNvPr id="9" name="Picture 8" descr="Graphical user interface, application&#10;&#10;Description automatically generated">
            <a:extLst>
              <a:ext uri="{FF2B5EF4-FFF2-40B4-BE49-F238E27FC236}">
                <a16:creationId xmlns:a16="http://schemas.microsoft.com/office/drawing/2014/main" id="{A7BE0ABB-2728-4582-A797-944FA0E92A9E}"/>
              </a:ext>
            </a:extLst>
          </p:cNvPr>
          <p:cNvPicPr>
            <a:picLocks noChangeAspect="1"/>
          </p:cNvPicPr>
          <p:nvPr/>
        </p:nvPicPr>
        <p:blipFill>
          <a:blip r:embed="rId4"/>
          <a:stretch>
            <a:fillRect/>
          </a:stretch>
        </p:blipFill>
        <p:spPr>
          <a:xfrm>
            <a:off x="481012" y="6771623"/>
            <a:ext cx="6804542" cy="1367368"/>
          </a:xfrm>
          <a:prstGeom prst="rect">
            <a:avLst/>
          </a:prstGeom>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4824" y="4350963"/>
            <a:ext cx="6818829" cy="1238808"/>
          </a:xfrm>
          <a:prstGeom prst="rect">
            <a:avLst/>
          </a:prstGeom>
        </p:spPr>
      </p:pic>
    </p:spTree>
    <p:extLst>
      <p:ext uri="{BB962C8B-B14F-4D97-AF65-F5344CB8AC3E}">
        <p14:creationId xmlns:p14="http://schemas.microsoft.com/office/powerpoint/2010/main" val="2803836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51" name="Google Shape;51;p5"/>
          <p:cNvSpPr txBox="1">
            <a:spLocks noGrp="1"/>
          </p:cNvSpPr>
          <p:nvPr>
            <p:ph type="body" idx="1"/>
          </p:nvPr>
        </p:nvSpPr>
        <p:spPr>
          <a:xfrm>
            <a:off x="457200" y="489098"/>
            <a:ext cx="7080900" cy="9827702"/>
          </a:xfrm>
          <a:prstGeom prst="rect">
            <a:avLst/>
          </a:prstGeom>
        </p:spPr>
        <p:txBody>
          <a:bodyPr spcFirstLastPara="1" wrap="square" lIns="91425" tIns="91425" rIns="91425" bIns="91425" anchor="t" anchorCtr="0">
            <a:noAutofit/>
          </a:bodyPr>
          <a:lstStyle/>
          <a:p>
            <a:pPr marL="0" indent="0">
              <a:buNone/>
            </a:pPr>
            <a:r>
              <a:rPr lang="en-US" sz="1700" dirty="0">
                <a:solidFill>
                  <a:schemeClr val="accent1"/>
                </a:solidFill>
              </a:rPr>
              <a:t>Print Schedule </a:t>
            </a:r>
            <a:r>
              <a:rPr lang="en-US" sz="1700" i="1" dirty="0">
                <a:solidFill>
                  <a:schemeClr val="accent1"/>
                </a:solidFill>
              </a:rPr>
              <a:t>continued</a:t>
            </a:r>
            <a:endParaRPr lang="en-US" sz="1700" dirty="0">
              <a:solidFill>
                <a:schemeClr val="accent1"/>
              </a:solidFill>
            </a:endParaRPr>
          </a:p>
          <a:p>
            <a:pPr marL="0" marR="0" indent="0">
              <a:lnSpc>
                <a:spcPct val="100000"/>
              </a:lnSpc>
              <a:spcBef>
                <a:spcPts val="0"/>
              </a:spcBef>
              <a:spcAft>
                <a:spcPts val="800"/>
              </a:spcAft>
              <a:buNone/>
            </a:pPr>
            <a:endParaRPr lang="en-US" sz="1100" b="0" dirty="0">
              <a:solidFill>
                <a:srgbClr val="4A4F54"/>
              </a:solidFill>
              <a:effectLst/>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dirty="0">
              <a:solidFill>
                <a:srgbClr val="4A4F54"/>
              </a:solidFill>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sz="1100" b="0" dirty="0">
              <a:solidFill>
                <a:srgbClr val="4A4F54"/>
              </a:solidFill>
              <a:effectLst/>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dirty="0">
              <a:solidFill>
                <a:srgbClr val="4A4F54"/>
              </a:solidFill>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sz="1100" b="0" dirty="0">
              <a:solidFill>
                <a:srgbClr val="4A4F54"/>
              </a:solidFill>
              <a:effectLst/>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dirty="0">
              <a:solidFill>
                <a:srgbClr val="4A4F54"/>
              </a:solidFill>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sz="1100" b="0" dirty="0">
              <a:solidFill>
                <a:srgbClr val="4A4F54"/>
              </a:solidFill>
              <a:effectLst/>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dirty="0">
              <a:solidFill>
                <a:srgbClr val="4A4F54"/>
              </a:solidFill>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sz="1100" b="0" dirty="0">
              <a:solidFill>
                <a:srgbClr val="4A4F54"/>
              </a:solidFill>
              <a:effectLst/>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dirty="0">
              <a:solidFill>
                <a:srgbClr val="4A4F54"/>
              </a:solidFill>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sz="1100" b="0" dirty="0">
              <a:solidFill>
                <a:srgbClr val="4A4F54"/>
              </a:solidFill>
              <a:effectLst/>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dirty="0">
              <a:solidFill>
                <a:srgbClr val="4A4F54"/>
              </a:solidFill>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sz="1100" b="0" dirty="0">
              <a:solidFill>
                <a:srgbClr val="4A4F54"/>
              </a:solidFill>
              <a:effectLst/>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dirty="0">
              <a:solidFill>
                <a:srgbClr val="4A4F54"/>
              </a:solidFill>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sz="1100" b="0" dirty="0">
              <a:solidFill>
                <a:srgbClr val="4A4F54"/>
              </a:solidFill>
              <a:effectLst/>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dirty="0">
              <a:solidFill>
                <a:srgbClr val="4A4F54"/>
              </a:solidFill>
              <a:latin typeface="+mn-lt"/>
              <a:ea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b="0" i="0" dirty="0">
                <a:solidFill>
                  <a:srgbClr val="4A4F54"/>
                </a:solidFill>
                <a:effectLst/>
                <a:latin typeface="Helvetica Neue"/>
              </a:rPr>
              <a:t>Saving PDF version of schedule by selecting the "Print Schedule" button. Change the destination from your local printer to "Save as PDF". </a:t>
            </a:r>
          </a:p>
          <a:p>
            <a:pPr marL="0" lvl="0" indent="0" algn="l" rtl="0">
              <a:spcBef>
                <a:spcPts val="0"/>
              </a:spcBef>
              <a:spcAft>
                <a:spcPts val="0"/>
              </a:spcAft>
              <a:buNone/>
            </a:pPr>
            <a:endParaRPr lang="en-US" sz="1200" dirty="0">
              <a:solidFill>
                <a:srgbClr val="000000"/>
              </a:solidFill>
            </a:endParaRPr>
          </a:p>
          <a:p>
            <a:pPr marL="0" indent="0">
              <a:buNone/>
            </a:pPr>
            <a:endParaRPr lang="en-US" sz="1700" dirty="0">
              <a:solidFill>
                <a:schemeClr val="accent1"/>
              </a:solidFill>
            </a:endParaRPr>
          </a:p>
          <a:p>
            <a:pPr marL="0" lvl="0" indent="0" algn="l" rtl="0">
              <a:spcBef>
                <a:spcPts val="0"/>
              </a:spcBef>
              <a:spcAft>
                <a:spcPts val="0"/>
              </a:spcAft>
              <a:buNone/>
            </a:pPr>
            <a:endParaRPr sz="1200" dirty="0">
              <a:solidFill>
                <a:srgbClr val="000000"/>
              </a:solidFill>
            </a:endParaRPr>
          </a:p>
        </p:txBody>
      </p:sp>
      <p:pic>
        <p:nvPicPr>
          <p:cNvPr id="5" name="Picture 4" descr="Graphical user interface, application, table&#10;&#10;Description automatically generated">
            <a:extLst>
              <a:ext uri="{FF2B5EF4-FFF2-40B4-BE49-F238E27FC236}">
                <a16:creationId xmlns:a16="http://schemas.microsoft.com/office/drawing/2014/main" id="{6D75FB25-3DAA-4837-92D3-A94054159E09}"/>
              </a:ext>
            </a:extLst>
          </p:cNvPr>
          <p:cNvPicPr>
            <a:picLocks noChangeAspect="1"/>
          </p:cNvPicPr>
          <p:nvPr/>
        </p:nvPicPr>
        <p:blipFill>
          <a:blip r:embed="rId3"/>
          <a:stretch>
            <a:fillRect/>
          </a:stretch>
        </p:blipFill>
        <p:spPr>
          <a:xfrm>
            <a:off x="561310" y="924588"/>
            <a:ext cx="6010275" cy="4019550"/>
          </a:xfrm>
          <a:prstGeom prst="rect">
            <a:avLst/>
          </a:prstGeom>
        </p:spPr>
      </p:pic>
      <p:pic>
        <p:nvPicPr>
          <p:cNvPr id="11" name="Picture 10" descr="Graphical user interface, application&#10;&#10;Description automatically generated">
            <a:extLst>
              <a:ext uri="{FF2B5EF4-FFF2-40B4-BE49-F238E27FC236}">
                <a16:creationId xmlns:a16="http://schemas.microsoft.com/office/drawing/2014/main" id="{ACFE08F2-0C87-4B86-8BF1-DF4B94F7EE5D}"/>
              </a:ext>
            </a:extLst>
          </p:cNvPr>
          <p:cNvPicPr>
            <a:picLocks noChangeAspect="1"/>
          </p:cNvPicPr>
          <p:nvPr/>
        </p:nvPicPr>
        <p:blipFill>
          <a:blip r:embed="rId4"/>
          <a:stretch>
            <a:fillRect/>
          </a:stretch>
        </p:blipFill>
        <p:spPr>
          <a:xfrm>
            <a:off x="573054" y="5660977"/>
            <a:ext cx="6019800" cy="1209675"/>
          </a:xfrm>
          <a:prstGeom prst="rect">
            <a:avLst/>
          </a:prstGeom>
        </p:spPr>
      </p:pic>
    </p:spTree>
    <p:extLst>
      <p:ext uri="{BB962C8B-B14F-4D97-AF65-F5344CB8AC3E}">
        <p14:creationId xmlns:p14="http://schemas.microsoft.com/office/powerpoint/2010/main" val="3486575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51" name="Google Shape;51;p5"/>
          <p:cNvSpPr txBox="1">
            <a:spLocks noGrp="1"/>
          </p:cNvSpPr>
          <p:nvPr>
            <p:ph type="body" idx="1"/>
          </p:nvPr>
        </p:nvSpPr>
        <p:spPr>
          <a:xfrm>
            <a:off x="466725" y="610989"/>
            <a:ext cx="7080900" cy="9447411"/>
          </a:xfrm>
          <a:prstGeom prst="rect">
            <a:avLst/>
          </a:prstGeom>
        </p:spPr>
        <p:txBody>
          <a:bodyPr spcFirstLastPara="1" wrap="square" lIns="91425" tIns="91425" rIns="91425" bIns="91425" anchor="t" anchorCtr="0">
            <a:noAutofit/>
          </a:bodyPr>
          <a:lstStyle/>
          <a:p>
            <a:pPr marL="0" indent="0">
              <a:buNone/>
            </a:pPr>
            <a:r>
              <a:rPr lang="en-US" sz="1700" dirty="0">
                <a:solidFill>
                  <a:schemeClr val="accent1"/>
                </a:solidFill>
              </a:rPr>
              <a:t>Print Schedule </a:t>
            </a:r>
            <a:r>
              <a:rPr lang="en-US" sz="1700" i="1" dirty="0">
                <a:solidFill>
                  <a:schemeClr val="accent1"/>
                </a:solidFill>
              </a:rPr>
              <a:t>continued</a:t>
            </a:r>
            <a:endParaRPr lang="en-US" sz="1700" dirty="0">
              <a:solidFill>
                <a:schemeClr val="accent1"/>
              </a:solidFill>
            </a:endParaRPr>
          </a:p>
          <a:p>
            <a:pPr marL="0" marR="0" indent="0">
              <a:lnSpc>
                <a:spcPct val="100000"/>
              </a:lnSpc>
              <a:spcBef>
                <a:spcPts val="0"/>
              </a:spcBef>
              <a:spcAft>
                <a:spcPts val="800"/>
              </a:spcAft>
              <a:buNone/>
            </a:pPr>
            <a:endParaRPr lang="en-US" sz="1100" b="0" dirty="0">
              <a:solidFill>
                <a:srgbClr val="4A4F54"/>
              </a:solidFill>
              <a:effectLst/>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dirty="0">
              <a:solidFill>
                <a:srgbClr val="4A4F54"/>
              </a:solidFill>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sz="1100" b="0" dirty="0">
              <a:solidFill>
                <a:srgbClr val="4A4F54"/>
              </a:solidFill>
              <a:effectLst/>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dirty="0">
              <a:solidFill>
                <a:srgbClr val="4A4F54"/>
              </a:solidFill>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sz="1100" b="0" dirty="0">
              <a:solidFill>
                <a:srgbClr val="4A4F54"/>
              </a:solidFill>
              <a:effectLst/>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dirty="0">
              <a:solidFill>
                <a:srgbClr val="4A4F54"/>
              </a:solidFill>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sz="1100" b="0" dirty="0">
              <a:solidFill>
                <a:srgbClr val="4A4F54"/>
              </a:solidFill>
              <a:effectLst/>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dirty="0">
              <a:solidFill>
                <a:srgbClr val="4A4F54"/>
              </a:solidFill>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sz="1100" b="0" dirty="0">
              <a:solidFill>
                <a:srgbClr val="4A4F54"/>
              </a:solidFill>
              <a:effectLst/>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dirty="0">
              <a:solidFill>
                <a:srgbClr val="4A4F54"/>
              </a:solidFill>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sz="1100" b="0" dirty="0">
              <a:solidFill>
                <a:srgbClr val="4A4F54"/>
              </a:solidFill>
              <a:effectLst/>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dirty="0">
              <a:solidFill>
                <a:srgbClr val="4A4F54"/>
              </a:solidFill>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sz="1100" b="0" dirty="0">
              <a:solidFill>
                <a:srgbClr val="4A4F54"/>
              </a:solidFill>
              <a:effectLst/>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dirty="0">
              <a:solidFill>
                <a:srgbClr val="4A4F54"/>
              </a:solidFill>
              <a:latin typeface="+mn-lt"/>
              <a:ea typeface="Times New Roman" panose="02020603050405020304" pitchFamily="18" charset="0"/>
              <a:cs typeface="Times New Roman" panose="02020603050405020304" pitchFamily="18" charset="0"/>
            </a:endParaRPr>
          </a:p>
          <a:p>
            <a:pPr marL="0" marR="0" indent="0">
              <a:lnSpc>
                <a:spcPct val="100000"/>
              </a:lnSpc>
              <a:spcBef>
                <a:spcPts val="0"/>
              </a:spcBef>
              <a:spcAft>
                <a:spcPts val="800"/>
              </a:spcAft>
              <a:buNone/>
            </a:pPr>
            <a:endParaRPr lang="en-US" sz="1100" b="0" dirty="0">
              <a:solidFill>
                <a:srgbClr val="4A4F54"/>
              </a:solidFill>
              <a:effectLst/>
              <a:latin typeface="+mn-lt"/>
              <a:ea typeface="Times New Roman" panose="02020603050405020304" pitchFamily="18" charset="0"/>
              <a:cs typeface="Times New Roman" panose="02020603050405020304" pitchFamily="18" charset="0"/>
            </a:endParaRPr>
          </a:p>
          <a:p>
            <a:pPr algn="l">
              <a:buFont typeface="Arial" panose="020B0604020202020204" pitchFamily="34" charset="0"/>
              <a:buChar char="•"/>
            </a:pPr>
            <a:endParaRPr lang="en-US" b="0" i="0" dirty="0">
              <a:solidFill>
                <a:srgbClr val="4A4F54"/>
              </a:solidFill>
              <a:effectLst/>
              <a:latin typeface="Helvetica Neue"/>
            </a:endParaRPr>
          </a:p>
          <a:p>
            <a:pPr algn="l">
              <a:buFont typeface="Arial" panose="020B0604020202020204" pitchFamily="34" charset="0"/>
              <a:buChar char="•"/>
            </a:pPr>
            <a:r>
              <a:rPr lang="en-US" b="0" i="0" dirty="0">
                <a:solidFill>
                  <a:srgbClr val="4A4F54"/>
                </a:solidFill>
                <a:effectLst/>
                <a:latin typeface="Helvetica Neue"/>
              </a:rPr>
              <a:t>You can screen capture the schedule and distribute the image.</a:t>
            </a:r>
          </a:p>
          <a:p>
            <a:pPr lvl="1">
              <a:buFont typeface="Arial" panose="020B0604020202020204" pitchFamily="34" charset="0"/>
              <a:buChar char="•"/>
            </a:pPr>
            <a:r>
              <a:rPr lang="en-US" b="0" i="0" dirty="0">
                <a:solidFill>
                  <a:srgbClr val="4A4F54"/>
                </a:solidFill>
                <a:effectLst/>
                <a:latin typeface="Helvetica Neue"/>
              </a:rPr>
              <a:t>Windows: Windows Key + Shift + S will activate the Snip &amp; Sketch tool. Use your mouse to click and drag over the area you want to capture.</a:t>
            </a:r>
          </a:p>
          <a:p>
            <a:pPr lvl="1">
              <a:buFont typeface="Arial" panose="020B0604020202020204" pitchFamily="34" charset="0"/>
              <a:buChar char="•"/>
            </a:pPr>
            <a:r>
              <a:rPr lang="en-US" b="0" i="0" dirty="0">
                <a:solidFill>
                  <a:srgbClr val="4A4F54"/>
                </a:solidFill>
                <a:effectLst/>
                <a:latin typeface="Helvetica Neue"/>
              </a:rPr>
              <a:t>Mac: Shift + Command + 4. Use your mouse to click and drag over the area you want to capture.</a:t>
            </a:r>
          </a:p>
          <a:p>
            <a:pPr marL="0" lvl="0" indent="0" algn="l" rtl="0">
              <a:spcBef>
                <a:spcPts val="0"/>
              </a:spcBef>
              <a:spcAft>
                <a:spcPts val="0"/>
              </a:spcAft>
              <a:buNone/>
            </a:pPr>
            <a:endParaRPr lang="en-US" sz="1200" dirty="0">
              <a:solidFill>
                <a:srgbClr val="000000"/>
              </a:solidFill>
            </a:endParaRPr>
          </a:p>
          <a:p>
            <a:pPr marL="0" indent="0">
              <a:buNone/>
            </a:pPr>
            <a:endParaRPr lang="en-US" sz="1700" dirty="0">
              <a:solidFill>
                <a:schemeClr val="accent1"/>
              </a:solidFill>
            </a:endParaRPr>
          </a:p>
          <a:p>
            <a:pPr marL="0" lvl="0" indent="0" algn="l" rtl="0">
              <a:spcBef>
                <a:spcPts val="0"/>
              </a:spcBef>
              <a:spcAft>
                <a:spcPts val="0"/>
              </a:spcAft>
              <a:buNone/>
            </a:pPr>
            <a:endParaRPr sz="1200" dirty="0">
              <a:solidFill>
                <a:srgbClr val="000000"/>
              </a:solidFill>
            </a:endParaRPr>
          </a:p>
        </p:txBody>
      </p:sp>
      <p:pic>
        <p:nvPicPr>
          <p:cNvPr id="3" name="Picture 2" descr="Graphical user interface, application, table&#10;&#10;Description automatically generated">
            <a:extLst>
              <a:ext uri="{FF2B5EF4-FFF2-40B4-BE49-F238E27FC236}">
                <a16:creationId xmlns:a16="http://schemas.microsoft.com/office/drawing/2014/main" id="{A22B0BB2-D58A-45BC-B32F-AA016F600F4B}"/>
              </a:ext>
            </a:extLst>
          </p:cNvPr>
          <p:cNvPicPr>
            <a:picLocks noChangeAspect="1"/>
          </p:cNvPicPr>
          <p:nvPr/>
        </p:nvPicPr>
        <p:blipFill>
          <a:blip r:embed="rId3"/>
          <a:stretch>
            <a:fillRect/>
          </a:stretch>
        </p:blipFill>
        <p:spPr>
          <a:xfrm>
            <a:off x="562418" y="1009650"/>
            <a:ext cx="6038850" cy="4019550"/>
          </a:xfrm>
          <a:prstGeom prst="rect">
            <a:avLst/>
          </a:prstGeom>
        </p:spPr>
      </p:pic>
    </p:spTree>
    <p:extLst>
      <p:ext uri="{BB962C8B-B14F-4D97-AF65-F5344CB8AC3E}">
        <p14:creationId xmlns:p14="http://schemas.microsoft.com/office/powerpoint/2010/main" val="3585469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51" name="Google Shape;51;p5"/>
          <p:cNvSpPr txBox="1">
            <a:spLocks noGrp="1"/>
          </p:cNvSpPr>
          <p:nvPr>
            <p:ph type="body" idx="1"/>
          </p:nvPr>
        </p:nvSpPr>
        <p:spPr>
          <a:prstGeom prst="rect">
            <a:avLst/>
          </a:prstGeom>
        </p:spPr>
        <p:txBody>
          <a:bodyPr spcFirstLastPara="1" wrap="square" lIns="91425" tIns="91425" rIns="91425" bIns="91425" anchor="t" anchorCtr="0">
            <a:noAutofit/>
          </a:bodyPr>
          <a:lstStyle/>
          <a:p>
            <a:pPr marL="0" indent="0">
              <a:buNone/>
            </a:pPr>
            <a:r>
              <a:rPr lang="en-US" sz="1700" dirty="0">
                <a:solidFill>
                  <a:schemeClr val="accent1"/>
                </a:solidFill>
              </a:rPr>
              <a:t>Schedule Group Settings</a:t>
            </a:r>
          </a:p>
          <a:p>
            <a:pPr marL="0" indent="0">
              <a:lnSpc>
                <a:spcPct val="100000"/>
              </a:lnSpc>
              <a:spcAft>
                <a:spcPts val="800"/>
              </a:spcAft>
              <a:buNone/>
            </a:pPr>
            <a:endParaRPr lang="en-US" b="1" dirty="0">
              <a:solidFill>
                <a:srgbClr val="4A4F54"/>
              </a:solidFill>
              <a:latin typeface="+mn-lt"/>
              <a:cs typeface="Times New Roman" panose="02020603050405020304" pitchFamily="18" charset="0"/>
            </a:endParaRPr>
          </a:p>
          <a:p>
            <a:pPr marL="0" indent="0">
              <a:lnSpc>
                <a:spcPct val="100000"/>
              </a:lnSpc>
              <a:spcAft>
                <a:spcPts val="800"/>
              </a:spcAft>
              <a:buNone/>
            </a:pPr>
            <a:r>
              <a:rPr lang="en-US" b="1" dirty="0">
                <a:solidFill>
                  <a:srgbClr val="4A4F54"/>
                </a:solidFill>
                <a:latin typeface="+mn-lt"/>
                <a:cs typeface="Times New Roman" panose="02020603050405020304" pitchFamily="18" charset="0"/>
              </a:rPr>
              <a:t>Name</a:t>
            </a:r>
            <a:r>
              <a:rPr lang="en-US" dirty="0">
                <a:solidFill>
                  <a:srgbClr val="4A4F54"/>
                </a:solidFill>
                <a:latin typeface="+mn-lt"/>
                <a:cs typeface="Times New Roman" panose="02020603050405020304" pitchFamily="18" charset="0"/>
              </a:rPr>
              <a:t>: Free text field</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Contact</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ID</a:t>
            </a:r>
            <a:r>
              <a:rPr lang="en-US" dirty="0">
                <a:solidFill>
                  <a:srgbClr val="4A4F54"/>
                </a:solidFill>
                <a:latin typeface="+mn-lt"/>
                <a:cs typeface="Times New Roman" panose="02020603050405020304" pitchFamily="18" charset="0"/>
              </a:rPr>
              <a:t>: This read only unique ID can be used to send emails from outside systems to this group (Example: </a:t>
            </a:r>
            <a:r>
              <a:rPr lang="en-US" dirty="0">
                <a:solidFill>
                  <a:srgbClr val="4A4F54"/>
                </a:solidFill>
                <a:latin typeface="+mn-lt"/>
                <a:cs typeface="Times New Roman" panose="02020603050405020304" pitchFamily="18" charset="0"/>
                <a:hlinkClick r:id="rId4">
                  <a:extLst>
                    <a:ext uri="{A12FA001-AC4F-418D-AE19-62706E023703}">
                      <ahyp:hlinkClr xmlns:ahyp="http://schemas.microsoft.com/office/drawing/2018/hyperlinkcolor" val="tx"/>
                    </a:ext>
                  </a:extLst>
                </a:hlinkClick>
              </a:rPr>
              <a:t>CO48ef8d085eac48f2906a92b7d3b@example.app.telmediq.com</a:t>
            </a:r>
            <a:r>
              <a:rPr lang="en-US" dirty="0">
                <a:solidFill>
                  <a:srgbClr val="4A4F54"/>
                </a:solidFill>
                <a:latin typeface="+mn-lt"/>
                <a:cs typeface="Times New Roman" panose="02020603050405020304" pitchFamily="18" charset="0"/>
              </a:rPr>
              <a:t>)</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Shift</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Takeover</a:t>
            </a:r>
            <a:r>
              <a:rPr lang="en-US" dirty="0">
                <a:solidFill>
                  <a:srgbClr val="4A4F54"/>
                </a:solidFill>
                <a:latin typeface="+mn-lt"/>
                <a:cs typeface="Times New Roman" panose="02020603050405020304" pitchFamily="18" charset="0"/>
              </a:rPr>
              <a:t>: Allow the takeover of shifts on this schedule by other users.</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Department</a:t>
            </a:r>
            <a:r>
              <a:rPr lang="en-US" dirty="0">
                <a:solidFill>
                  <a:srgbClr val="4A4F54"/>
                </a:solidFill>
                <a:latin typeface="+mn-lt"/>
                <a:cs typeface="Times New Roman" panose="02020603050405020304" pitchFamily="18" charset="0"/>
              </a:rPr>
              <a:t>: Assign a department to the group</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Failover</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Target</a:t>
            </a:r>
            <a:r>
              <a:rPr lang="en-US" dirty="0">
                <a:solidFill>
                  <a:srgbClr val="4A4F54"/>
                </a:solidFill>
                <a:latin typeface="+mn-lt"/>
                <a:cs typeface="Times New Roman" panose="02020603050405020304" pitchFamily="18" charset="0"/>
              </a:rPr>
              <a:t>: When nobody is on call all pages will go to this target.</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Escalation</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Policy</a:t>
            </a:r>
            <a:r>
              <a:rPr lang="en-US" dirty="0">
                <a:solidFill>
                  <a:srgbClr val="4A4F54"/>
                </a:solidFill>
                <a:latin typeface="+mn-lt"/>
                <a:cs typeface="Times New Roman" panose="02020603050405020304" pitchFamily="18" charset="0"/>
              </a:rPr>
              <a:t>: The default escalation policy if not specified for an individual event.</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Incoming</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Call</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Handling</a:t>
            </a:r>
            <a:r>
              <a:rPr lang="en-US" dirty="0">
                <a:solidFill>
                  <a:srgbClr val="4A4F54"/>
                </a:solidFill>
                <a:latin typeface="+mn-lt"/>
                <a:cs typeface="Times New Roman" panose="02020603050405020304" pitchFamily="18" charset="0"/>
              </a:rPr>
              <a:t>: Configure what happens when someone calls this group. If a group has only a single user, that user's individual call settings will override these.</a:t>
            </a:r>
          </a:p>
          <a:p>
            <a:pPr marL="628650" lvl="1" indent="-171450">
              <a:spcAft>
                <a:spcPts val="800"/>
              </a:spcAft>
              <a:buFont typeface="Arial" panose="020B0604020202020204" pitchFamily="34" charset="0"/>
              <a:buChar char="•"/>
            </a:pPr>
            <a:r>
              <a:rPr lang="en-US" b="1" dirty="0">
                <a:solidFill>
                  <a:srgbClr val="4A4F54"/>
                </a:solidFill>
                <a:latin typeface="+mn-lt"/>
                <a:cs typeface="Times New Roman" panose="02020603050405020304" pitchFamily="18" charset="0"/>
              </a:rPr>
              <a:t>Enumerate</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Users</a:t>
            </a:r>
            <a:r>
              <a:rPr lang="en-US" dirty="0">
                <a:solidFill>
                  <a:srgbClr val="4A4F54"/>
                </a:solidFill>
                <a:latin typeface="+mn-lt"/>
                <a:cs typeface="Times New Roman" panose="02020603050405020304" pitchFamily="18" charset="0"/>
              </a:rPr>
              <a:t>: When multiple users are on call, allow the caller to select a member to contact</a:t>
            </a:r>
          </a:p>
          <a:p>
            <a:pPr marL="628650" lvl="1" indent="-171450">
              <a:spcAft>
                <a:spcPts val="800"/>
              </a:spcAft>
              <a:buFont typeface="Arial" panose="020B0604020202020204" pitchFamily="34" charset="0"/>
              <a:buChar char="•"/>
            </a:pPr>
            <a:r>
              <a:rPr lang="en-US" b="1" dirty="0">
                <a:solidFill>
                  <a:srgbClr val="4A4F54"/>
                </a:solidFill>
                <a:latin typeface="+mn-lt"/>
                <a:cs typeface="Times New Roman" panose="02020603050405020304" pitchFamily="18" charset="0"/>
              </a:rPr>
              <a:t>Message</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All</a:t>
            </a:r>
            <a:r>
              <a:rPr lang="en-US" dirty="0">
                <a:solidFill>
                  <a:srgbClr val="4A4F54"/>
                </a:solidFill>
                <a:latin typeface="+mn-lt"/>
                <a:cs typeface="Times New Roman" panose="02020603050405020304" pitchFamily="18" charset="0"/>
              </a:rPr>
              <a:t>: Collect a voice message and send to all group members</a:t>
            </a:r>
          </a:p>
          <a:p>
            <a:pPr marL="628650" lvl="1" indent="-171450">
              <a:spcAft>
                <a:spcPts val="800"/>
              </a:spcAft>
              <a:buFont typeface="Arial" panose="020B0604020202020204" pitchFamily="34" charset="0"/>
              <a:buChar char="•"/>
            </a:pPr>
            <a:r>
              <a:rPr lang="en-US" b="1" dirty="0">
                <a:solidFill>
                  <a:srgbClr val="4A4F54"/>
                </a:solidFill>
                <a:latin typeface="+mn-lt"/>
                <a:cs typeface="Times New Roman" panose="02020603050405020304" pitchFamily="18" charset="0"/>
              </a:rPr>
              <a:t>Call</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All</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Voice</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Users</a:t>
            </a:r>
            <a:r>
              <a:rPr lang="en-US" dirty="0">
                <a:solidFill>
                  <a:srgbClr val="4A4F54"/>
                </a:solidFill>
                <a:latin typeface="+mn-lt"/>
                <a:cs typeface="Times New Roman" panose="02020603050405020304" pitchFamily="18" charset="0"/>
              </a:rPr>
              <a:t>: Simultaneously ring all members, and connect to the first to pick up</a:t>
            </a:r>
          </a:p>
          <a:p>
            <a:pPr marL="0" indent="0">
              <a:lnSpc>
                <a:spcPct val="100000"/>
              </a:lnSpc>
              <a:spcAft>
                <a:spcPts val="800"/>
              </a:spcAft>
              <a:buNone/>
            </a:pPr>
            <a:r>
              <a:rPr lang="en-US" b="1" dirty="0">
                <a:solidFill>
                  <a:srgbClr val="4A4F54"/>
                </a:solidFill>
                <a:latin typeface="+mn-lt"/>
                <a:cs typeface="Times New Roman" panose="02020603050405020304" pitchFamily="18" charset="0"/>
              </a:rPr>
              <a:t>Greeting</a:t>
            </a:r>
            <a:r>
              <a:rPr lang="en-US" dirty="0">
                <a:solidFill>
                  <a:srgbClr val="4A4F54"/>
                </a:solidFill>
                <a:latin typeface="+mn-lt"/>
                <a:cs typeface="Times New Roman" panose="02020603050405020304" pitchFamily="18" charset="0"/>
              </a:rPr>
              <a:t>: The greeting to play when the group is paged. The group greeting will always play when multiple users are being messaged.</a:t>
            </a:r>
          </a:p>
          <a:p>
            <a:pPr marL="628650" lvl="1" indent="-171450">
              <a:spcAft>
                <a:spcPts val="800"/>
              </a:spcAft>
              <a:buFont typeface="Arial" panose="020B0604020202020204" pitchFamily="34" charset="0"/>
              <a:buChar char="•"/>
            </a:pPr>
            <a:r>
              <a:rPr lang="en-US" b="1" dirty="0">
                <a:solidFill>
                  <a:srgbClr val="4A4F54"/>
                </a:solidFill>
                <a:latin typeface="+mn-lt"/>
                <a:cs typeface="Times New Roman" panose="02020603050405020304" pitchFamily="18" charset="0"/>
              </a:rPr>
              <a:t>Online</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Greeting</a:t>
            </a:r>
            <a:r>
              <a:rPr lang="en-US" dirty="0">
                <a:solidFill>
                  <a:srgbClr val="4A4F54"/>
                </a:solidFill>
                <a:latin typeface="+mn-lt"/>
                <a:cs typeface="Times New Roman" panose="02020603050405020304" pitchFamily="18" charset="0"/>
              </a:rPr>
              <a:t>: Choose from a dropdown.</a:t>
            </a:r>
          </a:p>
          <a:p>
            <a:pPr marL="628650" lvl="1" indent="-171450">
              <a:spcAft>
                <a:spcPts val="800"/>
              </a:spcAft>
              <a:buFont typeface="Arial" panose="020B0604020202020204" pitchFamily="34" charset="0"/>
              <a:buChar char="•"/>
            </a:pPr>
            <a:r>
              <a:rPr lang="en-US" b="1" dirty="0">
                <a:solidFill>
                  <a:srgbClr val="4A4F54"/>
                </a:solidFill>
                <a:latin typeface="+mn-lt"/>
                <a:cs typeface="Times New Roman" panose="02020603050405020304" pitchFamily="18" charset="0"/>
              </a:rPr>
              <a:t>Offline</a:t>
            </a:r>
            <a:r>
              <a:rPr lang="en-US" dirty="0">
                <a:solidFill>
                  <a:srgbClr val="4A4F54"/>
                </a:solidFill>
                <a:latin typeface="+mn-lt"/>
                <a:cs typeface="Times New Roman" panose="02020603050405020304" pitchFamily="18" charset="0"/>
              </a:rPr>
              <a:t> </a:t>
            </a:r>
            <a:r>
              <a:rPr lang="en-US" b="1" dirty="0">
                <a:solidFill>
                  <a:srgbClr val="4A4F54"/>
                </a:solidFill>
                <a:latin typeface="+mn-lt"/>
                <a:cs typeface="Times New Roman" panose="02020603050405020304" pitchFamily="18" charset="0"/>
              </a:rPr>
              <a:t>Greeting</a:t>
            </a:r>
            <a:r>
              <a:rPr lang="en-US" dirty="0">
                <a:solidFill>
                  <a:srgbClr val="4A4F54"/>
                </a:solidFill>
                <a:latin typeface="+mn-lt"/>
                <a:cs typeface="Times New Roman" panose="02020603050405020304" pitchFamily="18" charset="0"/>
              </a:rPr>
              <a:t>: Choose from a dropdown.</a:t>
            </a:r>
          </a:p>
          <a:p>
            <a:pPr marL="0" indent="0">
              <a:buNone/>
            </a:pPr>
            <a:endParaRPr lang="en-US" sz="1700" dirty="0">
              <a:solidFill>
                <a:schemeClr val="accent1"/>
              </a:solidFill>
            </a:endParaRPr>
          </a:p>
          <a:p>
            <a:pPr marL="0" indent="0">
              <a:buNone/>
            </a:pPr>
            <a:endParaRPr lang="en-US" sz="1700" dirty="0">
              <a:solidFill>
                <a:schemeClr val="accent1"/>
              </a:solidFill>
            </a:endParaRPr>
          </a:p>
          <a:p>
            <a:pPr marL="0" lvl="0" indent="0" algn="l" rtl="0">
              <a:spcBef>
                <a:spcPts val="0"/>
              </a:spcBef>
              <a:spcAft>
                <a:spcPts val="0"/>
              </a:spcAft>
              <a:buNone/>
            </a:pPr>
            <a:endParaRPr sz="1200" dirty="0">
              <a:solidFill>
                <a:srgbClr val="000000"/>
              </a:solidFill>
            </a:endParaRPr>
          </a:p>
        </p:txBody>
      </p:sp>
    </p:spTree>
    <p:extLst>
      <p:ext uri="{BB962C8B-B14F-4D97-AF65-F5344CB8AC3E}">
        <p14:creationId xmlns:p14="http://schemas.microsoft.com/office/powerpoint/2010/main" val="772236668"/>
      </p:ext>
    </p:extLst>
  </p:cSld>
  <p:clrMapOvr>
    <a:masterClrMapping/>
  </p:clrMapOvr>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51" name="Google Shape;51;p5"/>
          <p:cNvSpPr txBox="1">
            <a:spLocks noGrp="1"/>
          </p:cNvSpPr>
          <p:nvPr>
            <p:ph type="body" idx="1"/>
          </p:nvPr>
        </p:nvSpPr>
        <p:spPr>
          <a:xfrm>
            <a:off x="457200" y="606056"/>
            <a:ext cx="7080900" cy="9756464"/>
          </a:xfrm>
          <a:prstGeom prst="rect">
            <a:avLst/>
          </a:prstGeom>
        </p:spPr>
        <p:txBody>
          <a:bodyPr spcFirstLastPara="1" wrap="square" lIns="91425" tIns="91425" rIns="91425" bIns="91425" anchor="t" anchorCtr="0">
            <a:noAutofit/>
          </a:bodyPr>
          <a:lstStyle/>
          <a:p>
            <a:pPr marL="0" indent="0">
              <a:buNone/>
            </a:pPr>
            <a:r>
              <a:rPr lang="en-US" sz="1700" dirty="0">
                <a:solidFill>
                  <a:schemeClr val="accent1"/>
                </a:solidFill>
              </a:rPr>
              <a:t>Scheduler</a:t>
            </a:r>
          </a:p>
          <a:p>
            <a:pPr marL="0" indent="0">
              <a:lnSpc>
                <a:spcPct val="100000"/>
              </a:lnSpc>
              <a:spcAft>
                <a:spcPts val="800"/>
              </a:spcAft>
              <a:buNone/>
            </a:pPr>
            <a:r>
              <a:rPr lang="en-US" dirty="0">
                <a:solidFill>
                  <a:srgbClr val="4A4F54"/>
                </a:solidFill>
                <a:latin typeface="+mn-lt"/>
                <a:cs typeface="Times New Roman" panose="02020603050405020304" pitchFamily="18" charset="0"/>
              </a:rPr>
              <a:t>Admins can use this page to add or edit events easily for multiple groups. Add an event by clicking and dragging the desired duration. Edit existing event details by clicking on the event itself.</a:t>
            </a:r>
          </a:p>
          <a:p>
            <a:pPr marL="0" indent="0">
              <a:lnSpc>
                <a:spcPct val="100000"/>
              </a:lnSpc>
              <a:spcAft>
                <a:spcPts val="800"/>
              </a:spcAft>
              <a:buNone/>
            </a:pPr>
            <a:r>
              <a:rPr lang="en-US" dirty="0">
                <a:solidFill>
                  <a:srgbClr val="4A4F54"/>
                </a:solidFill>
                <a:latin typeface="+mn-lt"/>
                <a:cs typeface="Times New Roman" panose="02020603050405020304" pitchFamily="18" charset="0"/>
              </a:rPr>
              <a:t>Select Groups: This button allows the user to select which groups they want to view</a:t>
            </a:r>
          </a:p>
          <a:p>
            <a:pPr marL="0" indent="0">
              <a:lnSpc>
                <a:spcPct val="100000"/>
              </a:lnSpc>
              <a:spcAft>
                <a:spcPts val="800"/>
              </a:spcAft>
              <a:buNone/>
            </a:pPr>
            <a:r>
              <a:rPr lang="en-US" dirty="0">
                <a:solidFill>
                  <a:srgbClr val="4A4F54"/>
                </a:solidFill>
                <a:latin typeface="+mn-lt"/>
                <a:cs typeface="Times New Roman" panose="02020603050405020304" pitchFamily="18" charset="0"/>
              </a:rPr>
              <a:t>Date View: Select from Day, 3 Days, 7 Days, or Month</a:t>
            </a:r>
          </a:p>
          <a:p>
            <a:pPr marL="0" indent="0">
              <a:lnSpc>
                <a:spcPct val="100000"/>
              </a:lnSpc>
              <a:spcAft>
                <a:spcPts val="800"/>
              </a:spcAft>
              <a:buNone/>
            </a:pPr>
            <a:r>
              <a:rPr lang="en-US" dirty="0">
                <a:solidFill>
                  <a:srgbClr val="4A4F54"/>
                </a:solidFill>
                <a:latin typeface="+mn-lt"/>
                <a:cs typeface="Times New Roman" panose="02020603050405020304" pitchFamily="18" charset="0"/>
              </a:rPr>
              <a:t>To print from the scheduler view, right-click from your mouse and select "print". </a:t>
            </a:r>
          </a:p>
          <a:p>
            <a:pPr marL="0" indent="0">
              <a:lnSpc>
                <a:spcPct val="100000"/>
              </a:lnSpc>
              <a:spcAft>
                <a:spcPts val="800"/>
              </a:spcAft>
              <a:buNone/>
            </a:pPr>
            <a:endParaRPr lang="en-US" dirty="0">
              <a:solidFill>
                <a:srgbClr val="4A4F54"/>
              </a:solidFill>
              <a:latin typeface="+mn-lt"/>
              <a:cs typeface="Times New Roman" panose="02020603050405020304" pitchFamily="18" charset="0"/>
            </a:endParaRPr>
          </a:p>
          <a:p>
            <a:pPr marL="0" indent="0">
              <a:lnSpc>
                <a:spcPct val="100000"/>
              </a:lnSpc>
              <a:spcAft>
                <a:spcPts val="800"/>
              </a:spcAft>
              <a:buNone/>
            </a:pPr>
            <a:endParaRPr lang="en-US" dirty="0">
              <a:solidFill>
                <a:srgbClr val="4A4F54"/>
              </a:solidFill>
              <a:latin typeface="+mn-lt"/>
              <a:cs typeface="Times New Roman" panose="02020603050405020304" pitchFamily="18" charset="0"/>
            </a:endParaRPr>
          </a:p>
          <a:p>
            <a:pPr marL="0" indent="0">
              <a:lnSpc>
                <a:spcPct val="100000"/>
              </a:lnSpc>
              <a:spcAft>
                <a:spcPts val="800"/>
              </a:spcAft>
              <a:buNone/>
            </a:pPr>
            <a:endParaRPr lang="en-US" dirty="0">
              <a:solidFill>
                <a:srgbClr val="4A4F54"/>
              </a:solidFill>
              <a:latin typeface="+mn-lt"/>
              <a:cs typeface="Times New Roman" panose="02020603050405020304" pitchFamily="18" charset="0"/>
            </a:endParaRPr>
          </a:p>
          <a:p>
            <a:pPr marL="0" indent="0">
              <a:lnSpc>
                <a:spcPct val="100000"/>
              </a:lnSpc>
              <a:spcAft>
                <a:spcPts val="800"/>
              </a:spcAft>
              <a:buNone/>
            </a:pPr>
            <a:endParaRPr lang="en-US" dirty="0">
              <a:solidFill>
                <a:srgbClr val="4A4F54"/>
              </a:solidFill>
              <a:latin typeface="+mn-lt"/>
              <a:cs typeface="Times New Roman" panose="02020603050405020304" pitchFamily="18" charset="0"/>
            </a:endParaRPr>
          </a:p>
          <a:p>
            <a:pPr marL="0" indent="0">
              <a:buNone/>
            </a:pPr>
            <a:endParaRPr lang="en-US" sz="1700" dirty="0">
              <a:solidFill>
                <a:schemeClr val="accent1"/>
              </a:solidFill>
            </a:endParaRPr>
          </a:p>
          <a:p>
            <a:pPr marL="0" indent="0">
              <a:buNone/>
            </a:pPr>
            <a:endParaRPr lang="en-US" sz="1700" dirty="0">
              <a:solidFill>
                <a:schemeClr val="accent1"/>
              </a:solidFill>
            </a:endParaRPr>
          </a:p>
          <a:p>
            <a:pPr marL="0" indent="0">
              <a:buNone/>
            </a:pPr>
            <a:endParaRPr lang="en-US" sz="1700" dirty="0">
              <a:solidFill>
                <a:schemeClr val="accent1"/>
              </a:solidFill>
            </a:endParaRPr>
          </a:p>
          <a:p>
            <a:pPr marL="0" indent="0">
              <a:buNone/>
            </a:pPr>
            <a:endParaRPr lang="en-US" sz="1700" dirty="0">
              <a:solidFill>
                <a:schemeClr val="accent1"/>
              </a:solidFill>
            </a:endParaRPr>
          </a:p>
          <a:p>
            <a:pPr marL="0" indent="0">
              <a:buNone/>
            </a:pPr>
            <a:endParaRPr lang="en-US" sz="1700" dirty="0">
              <a:solidFill>
                <a:schemeClr val="accent1"/>
              </a:solidFill>
            </a:endParaRPr>
          </a:p>
          <a:p>
            <a:pPr marL="0" indent="0">
              <a:buNone/>
            </a:pPr>
            <a:endParaRPr lang="en-US" sz="1700" dirty="0">
              <a:solidFill>
                <a:schemeClr val="accent1"/>
              </a:solidFill>
            </a:endParaRPr>
          </a:p>
          <a:p>
            <a:pPr marL="0" indent="0">
              <a:buNone/>
            </a:pPr>
            <a:endParaRPr lang="en-US" sz="1700" dirty="0">
              <a:solidFill>
                <a:schemeClr val="accent1"/>
              </a:solidFill>
            </a:endParaRPr>
          </a:p>
          <a:p>
            <a:pPr marL="0" indent="0">
              <a:buNone/>
            </a:pPr>
            <a:endParaRPr lang="en-US" sz="1700" dirty="0">
              <a:solidFill>
                <a:schemeClr val="accent1"/>
              </a:solidFill>
            </a:endParaRPr>
          </a:p>
          <a:p>
            <a:pPr marL="0" indent="0">
              <a:buNone/>
            </a:pPr>
            <a:endParaRPr lang="en-US" sz="1700" dirty="0">
              <a:solidFill>
                <a:schemeClr val="accent1"/>
              </a:solidFill>
            </a:endParaRPr>
          </a:p>
          <a:p>
            <a:pPr marL="0" indent="0">
              <a:buNone/>
            </a:pPr>
            <a:endParaRPr lang="en-US" sz="1700" dirty="0">
              <a:solidFill>
                <a:schemeClr val="accent1"/>
              </a:solidFill>
            </a:endParaRPr>
          </a:p>
          <a:p>
            <a:pPr marL="0" indent="0">
              <a:buNone/>
            </a:pPr>
            <a:endParaRPr lang="en-US" sz="1700" dirty="0">
              <a:solidFill>
                <a:schemeClr val="accent1"/>
              </a:solidFill>
            </a:endParaRPr>
          </a:p>
          <a:p>
            <a:pPr marL="0" indent="0">
              <a:buNone/>
            </a:pPr>
            <a:r>
              <a:rPr lang="en-US" sz="1700" dirty="0">
                <a:solidFill>
                  <a:schemeClr val="accent1"/>
                </a:solidFill>
              </a:rPr>
              <a:t>Event Logs</a:t>
            </a:r>
          </a:p>
          <a:p>
            <a:pPr marL="0" indent="0">
              <a:lnSpc>
                <a:spcPct val="100000"/>
              </a:lnSpc>
              <a:spcAft>
                <a:spcPts val="800"/>
              </a:spcAft>
              <a:buNone/>
            </a:pPr>
            <a:r>
              <a:rPr lang="en-US" dirty="0">
                <a:solidFill>
                  <a:srgbClr val="4A4F54"/>
                </a:solidFill>
                <a:latin typeface="+mn-lt"/>
                <a:cs typeface="Times New Roman" panose="02020603050405020304" pitchFamily="18" charset="0"/>
              </a:rPr>
              <a:t>View all the paging group events here. These event logs will show all the changes to the paging groups, including what was included in the change, who made the change, and the date/timestamps of this change.</a:t>
            </a:r>
          </a:p>
          <a:p>
            <a:pPr marL="0" lvl="0" indent="0" algn="l" rtl="0">
              <a:spcBef>
                <a:spcPts val="0"/>
              </a:spcBef>
              <a:spcAft>
                <a:spcPts val="0"/>
              </a:spcAft>
              <a:buNone/>
            </a:pPr>
            <a:endParaRPr sz="1200" dirty="0">
              <a:solidFill>
                <a:srgbClr val="000000"/>
              </a:solidFill>
            </a:endParaRPr>
          </a:p>
        </p:txBody>
      </p:sp>
      <p:pic>
        <p:nvPicPr>
          <p:cNvPr id="3" name="Picture 2" descr="Graphical user interface&#10;&#10;Description automatically generated with medium confidence">
            <a:extLst>
              <a:ext uri="{FF2B5EF4-FFF2-40B4-BE49-F238E27FC236}">
                <a16:creationId xmlns:a16="http://schemas.microsoft.com/office/drawing/2014/main" id="{E735B304-F8A4-4473-8AAF-F4876AE8CEA0}"/>
              </a:ext>
            </a:extLst>
          </p:cNvPr>
          <p:cNvPicPr>
            <a:picLocks noChangeAspect="1"/>
          </p:cNvPicPr>
          <p:nvPr/>
        </p:nvPicPr>
        <p:blipFill>
          <a:blip r:embed="rId3"/>
          <a:stretch>
            <a:fillRect/>
          </a:stretch>
        </p:blipFill>
        <p:spPr>
          <a:xfrm>
            <a:off x="541155" y="2224539"/>
            <a:ext cx="6029325" cy="3762375"/>
          </a:xfrm>
          <a:prstGeom prst="rect">
            <a:avLst/>
          </a:prstGeom>
        </p:spPr>
      </p:pic>
    </p:spTree>
    <p:extLst>
      <p:ext uri="{BB962C8B-B14F-4D97-AF65-F5344CB8AC3E}">
        <p14:creationId xmlns:p14="http://schemas.microsoft.com/office/powerpoint/2010/main" val="2313847897"/>
      </p:ext>
    </p:extLst>
  </p:cSld>
  <p:clrMapOvr>
    <a:masterClrMapping/>
  </p:clrMapOvr>
</p:sld>
</file>

<file path=ppt/theme/theme1.xml><?xml version="1.0" encoding="utf-8"?>
<a:theme xmlns:a="http://schemas.openxmlformats.org/drawingml/2006/main" name="PerfectServe_Client Edu">
  <a:themeElements>
    <a:clrScheme name="PefectServe_0824">
      <a:dk1>
        <a:srgbClr val="5B6770"/>
      </a:dk1>
      <a:lt1>
        <a:srgbClr val="FFFFFF"/>
      </a:lt1>
      <a:dk2>
        <a:srgbClr val="A2AAAD"/>
      </a:dk2>
      <a:lt2>
        <a:srgbClr val="D0D3D3"/>
      </a:lt2>
      <a:accent1>
        <a:srgbClr val="00AEC7"/>
      </a:accent1>
      <a:accent2>
        <a:srgbClr val="FF9E1B"/>
      </a:accent2>
      <a:accent3>
        <a:srgbClr val="3F2A56"/>
      </a:accent3>
      <a:accent4>
        <a:srgbClr val="FFCD00"/>
      </a:accent4>
      <a:accent5>
        <a:srgbClr val="E8E8E8"/>
      </a:accent5>
      <a:accent6>
        <a:srgbClr val="F5F5F5"/>
      </a:accent6>
      <a:hlink>
        <a:srgbClr val="00AEC7"/>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C818ACCDBA35A45B2086F47E116697F" ma:contentTypeVersion="16" ma:contentTypeDescription="Create a new document." ma:contentTypeScope="" ma:versionID="ff52501b56da4c2ea99087c70c32a908">
  <xsd:schema xmlns:xsd="http://www.w3.org/2001/XMLSchema" xmlns:xs="http://www.w3.org/2001/XMLSchema" xmlns:p="http://schemas.microsoft.com/office/2006/metadata/properties" xmlns:ns2="6a9d2e7f-d1a4-4b3a-9bcb-84284bba7f7b" xmlns:ns3="876ba1a2-e56e-42c7-a14f-18da6227530a" targetNamespace="http://schemas.microsoft.com/office/2006/metadata/properties" ma:root="true" ma:fieldsID="7235920919a4b92a1b67864812cd023a" ns2:_="" ns3:_="">
    <xsd:import namespace="6a9d2e7f-d1a4-4b3a-9bcb-84284bba7f7b"/>
    <xsd:import namespace="876ba1a2-e56e-42c7-a14f-18da6227530a"/>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MediaServiceObjectDetectorVersions" minOccurs="0"/>
                <xsd:element ref="ns2:MediaServiceSearchProperties"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9d2e7f-d1a4-4b3a-9bcb-84284bba7f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aba80c25-a2ca-4168-8b9d-76c9d82cf38c" ma:termSetId="09814cd3-568e-fe90-9814-8d621ff8fb84" ma:anchorId="fba54fb3-c3e1-fe81-a776-ca4b69148c4d" ma:open="true" ma:isKeyword="false">
      <xsd:complexType>
        <xsd:sequence>
          <xsd:element ref="pc:Terms" minOccurs="0" maxOccurs="1"/>
        </xsd:sequence>
      </xsd:complexType>
    </xsd:element>
    <xsd:element name="MediaServiceOCR" ma:index="2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76ba1a2-e56e-42c7-a14f-18da6227530a"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71dba184-2895-4ff7-9a1b-4c1675725b72}" ma:internalName="TaxCatchAll" ma:showField="CatchAllData" ma:web="876ba1a2-e56e-42c7-a14f-18da622753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876ba1a2-e56e-42c7-a14f-18da6227530a" xsi:nil="true"/>
    <lcf76f155ced4ddcb4097134ff3c332f xmlns="6a9d2e7f-d1a4-4b3a-9bcb-84284bba7f7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ACAED53-E280-470C-9C9B-08FBB37D8EF9}">
  <ds:schemaRefs>
    <ds:schemaRef ds:uri="http://schemas.microsoft.com/sharepoint/v3/contenttype/forms"/>
  </ds:schemaRefs>
</ds:datastoreItem>
</file>

<file path=customXml/itemProps2.xml><?xml version="1.0" encoding="utf-8"?>
<ds:datastoreItem xmlns:ds="http://schemas.openxmlformats.org/officeDocument/2006/customXml" ds:itemID="{D002264E-0B23-4C10-9CD9-9E78ED279714}"/>
</file>

<file path=customXml/itemProps3.xml><?xml version="1.0" encoding="utf-8"?>
<ds:datastoreItem xmlns:ds="http://schemas.openxmlformats.org/officeDocument/2006/customXml" ds:itemID="{4BB43F51-C289-4F32-BB23-60D3E3ED21F6}">
  <ds:schemaRefs>
    <ds:schemaRef ds:uri="http://purl.org/dc/terms/"/>
    <ds:schemaRef ds:uri="6a9d2e7f-d1a4-4b3a-9bcb-84284bba7f7b"/>
    <ds:schemaRef ds:uri="876ba1a2-e56e-42c7-a14f-18da6227530a"/>
    <ds:schemaRef ds:uri="http://www.w3.org/XML/1998/namespace"/>
    <ds:schemaRef ds:uri="http://schemas.microsoft.com/office/2006/documentManagement/types"/>
    <ds:schemaRef ds:uri="http://purl.org/dc/dcmitype/"/>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Clinical Collaboration_PSQ_Client Education Doc_TEMPLATE</Template>
  <TotalTime>175</TotalTime>
  <Words>898</Words>
  <Application>Microsoft Office PowerPoint</Application>
  <PresentationFormat>Custom</PresentationFormat>
  <Paragraphs>129</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Helvetica Neue</vt:lpstr>
      <vt:lpstr>PerfectServe_Client Edu</vt:lpstr>
      <vt:lpstr> Web Console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 Team Mobile Apps</dc:title>
  <cp:lastModifiedBy>Young, Mai</cp:lastModifiedBy>
  <cp:revision>16</cp:revision>
  <dcterms:modified xsi:type="dcterms:W3CDTF">2024-11-05T19:08:17Z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0x010100CC818ACCDBA35A45B2086F47E116697F</vt:lpwstr>
  </property>
  <property fmtid="{D5CDD505-2E9C-101B-9397-08002B2CF9AE}" pid="3" name="Order">
    <vt:r8>4600</vt:r8>
  </property>
  <property fmtid="{D5CDD505-2E9C-101B-9397-08002B2CF9AE}" pid="4" name="MediaServiceImageTags">
    <vt:lpwstr/>
  </property>
</Properties>
</file>